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7" r:id="rId8"/>
    <p:sldId id="261" r:id="rId9"/>
    <p:sldId id="262" r:id="rId10"/>
    <p:sldId id="269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FFF"/>
    <a:srgbClr val="EBFFFF"/>
    <a:srgbClr val="F3FFF9"/>
    <a:srgbClr val="FFF7F7"/>
    <a:srgbClr val="E7FFF3"/>
    <a:srgbClr val="0037A4"/>
    <a:srgbClr val="C9FFC9"/>
    <a:srgbClr val="E6E6E6"/>
    <a:srgbClr val="FFEBEB"/>
    <a:srgbClr val="FF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7" autoAdjust="0"/>
    <p:restoredTop sz="94660"/>
  </p:normalViewPr>
  <p:slideViewPr>
    <p:cSldViewPr>
      <p:cViewPr varScale="1">
        <p:scale>
          <a:sx n="103" d="100"/>
          <a:sy n="103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317679-0D5D-419E-B2F3-54FFD7B7363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8F6712-492E-42CD-B5D2-FF7597547D22}" type="pres">
      <dgm:prSet presAssocID="{F4317679-0D5D-419E-B2F3-54FFD7B7363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C2686CE-25AE-44E6-8768-039826DF33DC}" type="presOf" srcId="{F4317679-0D5D-419E-B2F3-54FFD7B7363D}" destId="{208F6712-492E-42CD-B5D2-FF7597547D22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A820EC1-E367-4EF9-81B7-E0559D8087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6AA001D-55AA-481E-866F-141853471712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сведения о собственнике его имущества</a:t>
          </a:r>
          <a:endParaRPr lang="ru-RU" sz="1900" b="1" dirty="0">
            <a:solidFill>
              <a:schemeClr val="tx1"/>
            </a:solidFill>
          </a:endParaRPr>
        </a:p>
      </dgm:t>
    </dgm:pt>
    <dgm:pt modelId="{A48E46B2-2E1A-4FF6-A7D6-FFAFC2B75CA9}" type="parTrans" cxnId="{21C75A86-445D-4255-A6FE-3C45A3C0BB1B}">
      <dgm:prSet/>
      <dgm:spPr/>
      <dgm:t>
        <a:bodyPr/>
        <a:lstStyle/>
        <a:p>
          <a:endParaRPr lang="ru-RU"/>
        </a:p>
      </dgm:t>
    </dgm:pt>
    <dgm:pt modelId="{33165695-6D4C-4E08-A491-4DDCDFFF81FD}" type="sibTrans" cxnId="{21C75A86-445D-4255-A6FE-3C45A3C0BB1B}">
      <dgm:prSet/>
      <dgm:spPr/>
      <dgm:t>
        <a:bodyPr/>
        <a:lstStyle/>
        <a:p>
          <a:endParaRPr lang="ru-RU"/>
        </a:p>
      </dgm:t>
    </dgm:pt>
    <dgm:pt modelId="{FC0052F2-D307-475C-A82D-266CE833702E}" type="pres">
      <dgm:prSet presAssocID="{3A820EC1-E367-4EF9-81B7-E0559D8087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9C55F2-9352-4A1B-A239-A2EE241076F1}" type="pres">
      <dgm:prSet presAssocID="{C6AA001D-55AA-481E-866F-14185347171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C75A86-445D-4255-A6FE-3C45A3C0BB1B}" srcId="{3A820EC1-E367-4EF9-81B7-E0559D8087CB}" destId="{C6AA001D-55AA-481E-866F-141853471712}" srcOrd="0" destOrd="0" parTransId="{A48E46B2-2E1A-4FF6-A7D6-FFAFC2B75CA9}" sibTransId="{33165695-6D4C-4E08-A491-4DDCDFFF81FD}"/>
    <dgm:cxn modelId="{A3727608-5EAB-47A9-8D84-DC377133F87F}" type="presOf" srcId="{C6AA001D-55AA-481E-866F-141853471712}" destId="{939C55F2-9352-4A1B-A239-A2EE241076F1}" srcOrd="0" destOrd="0" presId="urn:microsoft.com/office/officeart/2005/8/layout/vList2"/>
    <dgm:cxn modelId="{AEC3C057-22E5-47EE-8A75-1E3D752AAA2F}" type="presOf" srcId="{3A820EC1-E367-4EF9-81B7-E0559D8087CB}" destId="{FC0052F2-D307-475C-A82D-266CE833702E}" srcOrd="0" destOrd="0" presId="urn:microsoft.com/office/officeart/2005/8/layout/vList2"/>
    <dgm:cxn modelId="{E8E6034B-F514-44F4-886F-FDA0790B0193}" type="presParOf" srcId="{FC0052F2-D307-475C-A82D-266CE833702E}" destId="{939C55F2-9352-4A1B-A239-A2EE241076F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B8FE2E7-CE4C-46C2-9D62-3A7A6BA26AF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22E4A8-209B-46DA-A075-6AD955BF0A50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исчерпывающий перечень видов деятельности</a:t>
          </a:r>
          <a:endParaRPr lang="ru-RU" sz="1900" b="1" dirty="0">
            <a:solidFill>
              <a:schemeClr val="tx1"/>
            </a:solidFill>
          </a:endParaRPr>
        </a:p>
      </dgm:t>
    </dgm:pt>
    <dgm:pt modelId="{5BD2D224-5B66-4369-BBCA-8E3349F90BCC}" type="parTrans" cxnId="{EB824415-173E-4900-A254-56512BE42F4D}">
      <dgm:prSet/>
      <dgm:spPr/>
      <dgm:t>
        <a:bodyPr/>
        <a:lstStyle/>
        <a:p>
          <a:endParaRPr lang="ru-RU"/>
        </a:p>
      </dgm:t>
    </dgm:pt>
    <dgm:pt modelId="{9ADE8383-82AC-43EB-BE89-13533A7DA610}" type="sibTrans" cxnId="{EB824415-173E-4900-A254-56512BE42F4D}">
      <dgm:prSet/>
      <dgm:spPr/>
      <dgm:t>
        <a:bodyPr/>
        <a:lstStyle/>
        <a:p>
          <a:endParaRPr lang="ru-RU"/>
        </a:p>
      </dgm:t>
    </dgm:pt>
    <dgm:pt modelId="{7E61F7F3-1F74-44D3-84E8-D71EEB2ED263}" type="pres">
      <dgm:prSet presAssocID="{8B8FE2E7-CE4C-46C2-9D62-3A7A6BA26A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B622D33-7650-417C-AD54-C2CFAD6681B4}" type="pres">
      <dgm:prSet presAssocID="{E822E4A8-209B-46DA-A075-6AD955BF0A5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824415-173E-4900-A254-56512BE42F4D}" srcId="{8B8FE2E7-CE4C-46C2-9D62-3A7A6BA26AF4}" destId="{E822E4A8-209B-46DA-A075-6AD955BF0A50}" srcOrd="0" destOrd="0" parTransId="{5BD2D224-5B66-4369-BBCA-8E3349F90BCC}" sibTransId="{9ADE8383-82AC-43EB-BE89-13533A7DA610}"/>
    <dgm:cxn modelId="{102F2766-AECB-4338-BEAE-DAA641DD5450}" type="presOf" srcId="{E822E4A8-209B-46DA-A075-6AD955BF0A50}" destId="{3B622D33-7650-417C-AD54-C2CFAD6681B4}" srcOrd="0" destOrd="0" presId="urn:microsoft.com/office/officeart/2005/8/layout/vList2"/>
    <dgm:cxn modelId="{EB3CC61B-A115-4BB2-8FE9-06142B7A9607}" type="presOf" srcId="{8B8FE2E7-CE4C-46C2-9D62-3A7A6BA26AF4}" destId="{7E61F7F3-1F74-44D3-84E8-D71EEB2ED263}" srcOrd="0" destOrd="0" presId="urn:microsoft.com/office/officeart/2005/8/layout/vList2"/>
    <dgm:cxn modelId="{C6D73E68-E28C-4CC5-8E23-32770AAF929A}" type="presParOf" srcId="{7E61F7F3-1F74-44D3-84E8-D71EEB2ED263}" destId="{3B622D33-7650-417C-AD54-C2CFAD6681B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C96B225-678F-42A0-8D9A-07FDAB0FE2F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F3CAA5-9AEE-498C-8223-68AF116AE4D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указание о структуре</a:t>
          </a:r>
          <a:endParaRPr lang="ru-RU" sz="1900" b="1" dirty="0">
            <a:solidFill>
              <a:schemeClr val="tx1"/>
            </a:solidFill>
          </a:endParaRPr>
        </a:p>
      </dgm:t>
    </dgm:pt>
    <dgm:pt modelId="{2B289CD9-87B6-476D-8F39-0E323953D0B7}" type="parTrans" cxnId="{237FCA9B-B6D4-44D6-BD87-DCEB2861945A}">
      <dgm:prSet/>
      <dgm:spPr/>
      <dgm:t>
        <a:bodyPr/>
        <a:lstStyle/>
        <a:p>
          <a:endParaRPr lang="ru-RU"/>
        </a:p>
      </dgm:t>
    </dgm:pt>
    <dgm:pt modelId="{CDA6A48C-C99F-404F-AD73-10545776D27A}" type="sibTrans" cxnId="{237FCA9B-B6D4-44D6-BD87-DCEB2861945A}">
      <dgm:prSet/>
      <dgm:spPr/>
      <dgm:t>
        <a:bodyPr/>
        <a:lstStyle/>
        <a:p>
          <a:endParaRPr lang="ru-RU"/>
        </a:p>
      </dgm:t>
    </dgm:pt>
    <dgm:pt modelId="{E028A859-D7E5-426F-8199-880405017DC6}" type="pres">
      <dgm:prSet presAssocID="{EC96B225-678F-42A0-8D9A-07FDAB0FE2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7AED5B-098E-4C66-AB68-1D8FF5AA7042}" type="pres">
      <dgm:prSet presAssocID="{88F3CAA5-9AEE-498C-8223-68AF116AE4D4}" presName="parentText" presStyleLbl="node1" presStyleIdx="0" presStyleCnt="1" custLinFactNeighborY="134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C7F57AC-6151-4AA7-B3EA-030C6CB0523C}" type="presOf" srcId="{88F3CAA5-9AEE-498C-8223-68AF116AE4D4}" destId="{737AED5B-098E-4C66-AB68-1D8FF5AA7042}" srcOrd="0" destOrd="0" presId="urn:microsoft.com/office/officeart/2005/8/layout/vList2"/>
    <dgm:cxn modelId="{AEA243FC-5AA8-4169-85FE-B2A82A0A4802}" type="presOf" srcId="{EC96B225-678F-42A0-8D9A-07FDAB0FE2FF}" destId="{E028A859-D7E5-426F-8199-880405017DC6}" srcOrd="0" destOrd="0" presId="urn:microsoft.com/office/officeart/2005/8/layout/vList2"/>
    <dgm:cxn modelId="{237FCA9B-B6D4-44D6-BD87-DCEB2861945A}" srcId="{EC96B225-678F-42A0-8D9A-07FDAB0FE2FF}" destId="{88F3CAA5-9AEE-498C-8223-68AF116AE4D4}" srcOrd="0" destOrd="0" parTransId="{2B289CD9-87B6-476D-8F39-0E323953D0B7}" sibTransId="{CDA6A48C-C99F-404F-AD73-10545776D27A}"/>
    <dgm:cxn modelId="{D54FFA05-0A53-4142-8866-8D8BE492F7D1}" type="presParOf" srcId="{E028A859-D7E5-426F-8199-880405017DC6}" destId="{737AED5B-098E-4C66-AB68-1D8FF5AA704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164E197-30A2-4F8E-9D31-F9A397AA7E5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91E0EA-08BF-45B6-84FF-EFE2973DA58D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сведения о филиалах</a:t>
          </a:r>
          <a:endParaRPr lang="ru-RU" sz="1900" b="1" dirty="0">
            <a:solidFill>
              <a:schemeClr val="tx1"/>
            </a:solidFill>
          </a:endParaRPr>
        </a:p>
      </dgm:t>
    </dgm:pt>
    <dgm:pt modelId="{0969F071-05E5-4663-920E-B2D3DF7BE0C6}" type="parTrans" cxnId="{14672C12-59D6-4BB9-BC38-48BC668CD074}">
      <dgm:prSet/>
      <dgm:spPr/>
      <dgm:t>
        <a:bodyPr/>
        <a:lstStyle/>
        <a:p>
          <a:pPr algn="ctr"/>
          <a:endParaRPr lang="ru-RU"/>
        </a:p>
      </dgm:t>
    </dgm:pt>
    <dgm:pt modelId="{260D54AA-5039-4486-AFB7-4A73A2947BEB}" type="sibTrans" cxnId="{14672C12-59D6-4BB9-BC38-48BC668CD074}">
      <dgm:prSet/>
      <dgm:spPr/>
      <dgm:t>
        <a:bodyPr/>
        <a:lstStyle/>
        <a:p>
          <a:pPr algn="ctr"/>
          <a:endParaRPr lang="ru-RU"/>
        </a:p>
      </dgm:t>
    </dgm:pt>
    <dgm:pt modelId="{A482DEC7-A742-4F2A-95AC-9BA12EDC738D}" type="pres">
      <dgm:prSet presAssocID="{B164E197-30A2-4F8E-9D31-F9A397AA7E5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6C158D-202B-4C2E-AE22-504F6786D0E0}" type="pres">
      <dgm:prSet presAssocID="{1B91E0EA-08BF-45B6-84FF-EFE2973DA58D}" presName="parentText" presStyleLbl="node1" presStyleIdx="0" presStyleCnt="1" custScaleY="41926" custLinFactNeighborY="-55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672C12-59D6-4BB9-BC38-48BC668CD074}" srcId="{B164E197-30A2-4F8E-9D31-F9A397AA7E52}" destId="{1B91E0EA-08BF-45B6-84FF-EFE2973DA58D}" srcOrd="0" destOrd="0" parTransId="{0969F071-05E5-4663-920E-B2D3DF7BE0C6}" sibTransId="{260D54AA-5039-4486-AFB7-4A73A2947BEB}"/>
    <dgm:cxn modelId="{66CA97D8-ED88-4F48-81D5-987A243089C3}" type="presOf" srcId="{1B91E0EA-08BF-45B6-84FF-EFE2973DA58D}" destId="{E56C158D-202B-4C2E-AE22-504F6786D0E0}" srcOrd="0" destOrd="0" presId="urn:microsoft.com/office/officeart/2005/8/layout/vList2"/>
    <dgm:cxn modelId="{EA3D11DB-20C0-4F8D-8D93-553E3235D9D6}" type="presOf" srcId="{B164E197-30A2-4F8E-9D31-F9A397AA7E52}" destId="{A482DEC7-A742-4F2A-95AC-9BA12EDC738D}" srcOrd="0" destOrd="0" presId="urn:microsoft.com/office/officeart/2005/8/layout/vList2"/>
    <dgm:cxn modelId="{2E22AF9D-E6FC-4440-B219-F7754A14AD6C}" type="presParOf" srcId="{A482DEC7-A742-4F2A-95AC-9BA12EDC738D}" destId="{E56C158D-202B-4C2E-AE22-504F6786D0E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9CD2208-97A2-4378-8412-0A3A520B8F1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990C3E-AF7B-490D-AD65-9E984810E411}">
      <dgm:prSet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ru-RU" b="1" dirty="0" smtClean="0">
              <a:solidFill>
                <a:schemeClr val="tx1"/>
              </a:solidFill>
            </a:rPr>
            <a:t>Муниципальное бюджетное общеобразовательное учреждение «Средняя общеобразовательная школа №1» г. Альметьевска Республики Татарстан</a:t>
          </a:r>
          <a:endParaRPr lang="ru-RU" dirty="0">
            <a:solidFill>
              <a:schemeClr val="tx1"/>
            </a:solidFill>
          </a:endParaRPr>
        </a:p>
      </dgm:t>
    </dgm:pt>
    <dgm:pt modelId="{2FED8D89-FC8E-46DA-B583-6E01A76A0A25}" type="parTrans" cxnId="{1769B4A7-2279-4705-8717-06EA414A82A9}">
      <dgm:prSet/>
      <dgm:spPr/>
      <dgm:t>
        <a:bodyPr/>
        <a:lstStyle/>
        <a:p>
          <a:endParaRPr lang="ru-RU"/>
        </a:p>
      </dgm:t>
    </dgm:pt>
    <dgm:pt modelId="{B7CD19A0-9E2D-4626-B005-20FB1269E4BA}" type="sibTrans" cxnId="{1769B4A7-2279-4705-8717-06EA414A82A9}">
      <dgm:prSet/>
      <dgm:spPr/>
      <dgm:t>
        <a:bodyPr/>
        <a:lstStyle/>
        <a:p>
          <a:endParaRPr lang="ru-RU"/>
        </a:p>
      </dgm:t>
    </dgm:pt>
    <dgm:pt modelId="{A58ABE8E-36A3-42F2-A66A-027A2939D0BE}" type="pres">
      <dgm:prSet presAssocID="{B9CD2208-97A2-4378-8412-0A3A520B8F1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3827A2-0A9A-46BB-96C9-1AAF9E241684}" type="pres">
      <dgm:prSet presAssocID="{D6990C3E-AF7B-490D-AD65-9E984810E411}" presName="parentText" presStyleLbl="node1" presStyleIdx="0" presStyleCnt="1" custScaleY="73268" custLinFactNeighborY="20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69B4A7-2279-4705-8717-06EA414A82A9}" srcId="{B9CD2208-97A2-4378-8412-0A3A520B8F1D}" destId="{D6990C3E-AF7B-490D-AD65-9E984810E411}" srcOrd="0" destOrd="0" parTransId="{2FED8D89-FC8E-46DA-B583-6E01A76A0A25}" sibTransId="{B7CD19A0-9E2D-4626-B005-20FB1269E4BA}"/>
    <dgm:cxn modelId="{5CED6319-EED0-46E8-999E-AD5B55CC507F}" type="presOf" srcId="{D6990C3E-AF7B-490D-AD65-9E984810E411}" destId="{CC3827A2-0A9A-46BB-96C9-1AAF9E241684}" srcOrd="0" destOrd="0" presId="urn:microsoft.com/office/officeart/2005/8/layout/vList2"/>
    <dgm:cxn modelId="{4892A70C-28EF-4520-A1A2-5F7E3A9C6F5F}" type="presOf" srcId="{B9CD2208-97A2-4378-8412-0A3A520B8F1D}" destId="{A58ABE8E-36A3-42F2-A66A-027A2939D0BE}" srcOrd="0" destOrd="0" presId="urn:microsoft.com/office/officeart/2005/8/layout/vList2"/>
    <dgm:cxn modelId="{D0A76416-6B1F-4FAB-85E0-E4349A23CD8B}" type="presParOf" srcId="{A58ABE8E-36A3-42F2-A66A-027A2939D0BE}" destId="{CC3827A2-0A9A-46BB-96C9-1AAF9E24168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D6A3443-C6F0-4162-ACE6-DFEB4DBB9AC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403299-5CB1-4A9E-9EDD-A98AB6AECE02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 rtl="0"/>
          <a:r>
            <a:rPr lang="ru-RU" sz="3200" dirty="0" smtClean="0"/>
            <a:t>Наименование ОО</a:t>
          </a:r>
          <a:endParaRPr lang="ru-RU" sz="3200" dirty="0"/>
        </a:p>
      </dgm:t>
    </dgm:pt>
    <dgm:pt modelId="{879D62A8-A808-434E-B906-FC6AF3C8EC47}" type="parTrans" cxnId="{8E20A421-B1FB-442C-8383-B89E00E9341A}">
      <dgm:prSet/>
      <dgm:spPr/>
      <dgm:t>
        <a:bodyPr/>
        <a:lstStyle/>
        <a:p>
          <a:endParaRPr lang="ru-RU"/>
        </a:p>
      </dgm:t>
    </dgm:pt>
    <dgm:pt modelId="{A769ABF5-94DB-4F57-9AF6-3E302AF70FB3}" type="sibTrans" cxnId="{8E20A421-B1FB-442C-8383-B89E00E9341A}">
      <dgm:prSet/>
      <dgm:spPr/>
      <dgm:t>
        <a:bodyPr/>
        <a:lstStyle/>
        <a:p>
          <a:endParaRPr lang="ru-RU"/>
        </a:p>
      </dgm:t>
    </dgm:pt>
    <dgm:pt modelId="{B6E36684-3360-4935-844E-CD9869146539}" type="pres">
      <dgm:prSet presAssocID="{2D6A3443-C6F0-4162-ACE6-DFEB4DBB9AC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49FED2-FAE7-460C-9FF6-F4970911144B}" type="pres">
      <dgm:prSet presAssocID="{63403299-5CB1-4A9E-9EDD-A98AB6AECE02}" presName="parentText" presStyleLbl="node1" presStyleIdx="0" presStyleCnt="1" custLinFactNeighborX="1176" custLinFactNeighborY="-2228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349159-C20B-44A2-9E63-54536E03F73A}" type="presOf" srcId="{63403299-5CB1-4A9E-9EDD-A98AB6AECE02}" destId="{5549FED2-FAE7-460C-9FF6-F4970911144B}" srcOrd="0" destOrd="0" presId="urn:microsoft.com/office/officeart/2005/8/layout/vList2"/>
    <dgm:cxn modelId="{542A2685-ADC1-4F6B-971C-DE188210986E}" type="presOf" srcId="{2D6A3443-C6F0-4162-ACE6-DFEB4DBB9AC4}" destId="{B6E36684-3360-4935-844E-CD9869146539}" srcOrd="0" destOrd="0" presId="urn:microsoft.com/office/officeart/2005/8/layout/vList2"/>
    <dgm:cxn modelId="{8E20A421-B1FB-442C-8383-B89E00E9341A}" srcId="{2D6A3443-C6F0-4162-ACE6-DFEB4DBB9AC4}" destId="{63403299-5CB1-4A9E-9EDD-A98AB6AECE02}" srcOrd="0" destOrd="0" parTransId="{879D62A8-A808-434E-B906-FC6AF3C8EC47}" sibTransId="{A769ABF5-94DB-4F57-9AF6-3E302AF70FB3}"/>
    <dgm:cxn modelId="{06EB05D4-C2FF-4CB0-A53F-2832AB1FD5F2}" type="presParOf" srcId="{B6E36684-3360-4935-844E-CD9869146539}" destId="{5549FED2-FAE7-460C-9FF6-F4970911144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3D6F6DF-5D17-4372-B8FC-7306CC61D9D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2AA3C2-5FAC-41DC-BD0D-E6125A179B29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ru-RU" sz="3000" b="1" dirty="0" smtClean="0">
              <a:solidFill>
                <a:schemeClr val="tx1"/>
              </a:solidFill>
            </a:rPr>
            <a:t>Муниципальное бюджетное дошкольное образовательное учреждение «Центр развития ребенка – детский сад №65 «</a:t>
          </a:r>
          <a:r>
            <a:rPr lang="ru-RU" sz="3000" b="1" dirty="0" err="1" smtClean="0">
              <a:solidFill>
                <a:schemeClr val="tx1"/>
              </a:solidFill>
            </a:rPr>
            <a:t>Ивушка</a:t>
          </a:r>
          <a:r>
            <a:rPr lang="ru-RU" sz="3000" b="1" dirty="0" smtClean="0">
              <a:solidFill>
                <a:schemeClr val="tx1"/>
              </a:solidFill>
            </a:rPr>
            <a:t>» г. Альметьевска Республики Татарстан</a:t>
          </a:r>
          <a:endParaRPr lang="ru-RU" sz="3000" b="1" dirty="0">
            <a:solidFill>
              <a:schemeClr val="tx1"/>
            </a:solidFill>
          </a:endParaRPr>
        </a:p>
      </dgm:t>
    </dgm:pt>
    <dgm:pt modelId="{3F97534F-E0CA-4DC5-A433-BF8A4A6B30B8}" type="parTrans" cxnId="{8E4D4FEF-94C8-4512-9FC8-352073072504}">
      <dgm:prSet/>
      <dgm:spPr/>
      <dgm:t>
        <a:bodyPr/>
        <a:lstStyle/>
        <a:p>
          <a:endParaRPr lang="ru-RU"/>
        </a:p>
      </dgm:t>
    </dgm:pt>
    <dgm:pt modelId="{1594388D-7B89-4C7E-8354-D50235A78268}" type="sibTrans" cxnId="{8E4D4FEF-94C8-4512-9FC8-352073072504}">
      <dgm:prSet/>
      <dgm:spPr/>
      <dgm:t>
        <a:bodyPr/>
        <a:lstStyle/>
        <a:p>
          <a:endParaRPr lang="ru-RU"/>
        </a:p>
      </dgm:t>
    </dgm:pt>
    <dgm:pt modelId="{BBBAD025-6519-4B70-9911-F0EAA69492CF}" type="pres">
      <dgm:prSet presAssocID="{E3D6F6DF-5D17-4372-B8FC-7306CC61D9D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3ECE27-498E-40E6-82DE-94ED7EA731ED}" type="pres">
      <dgm:prSet presAssocID="{C02AA3C2-5FAC-41DC-BD0D-E6125A179B29}" presName="parentText" presStyleLbl="node1" presStyleIdx="0" presStyleCnt="1" custScaleY="76265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B3029A-49CC-45D2-92B2-FB4C47FC29A6}" type="presOf" srcId="{E3D6F6DF-5D17-4372-B8FC-7306CC61D9DB}" destId="{BBBAD025-6519-4B70-9911-F0EAA69492CF}" srcOrd="0" destOrd="0" presId="urn:microsoft.com/office/officeart/2005/8/layout/vList2"/>
    <dgm:cxn modelId="{EBDB2F01-3966-4B60-A6C5-0E530E25FD81}" type="presOf" srcId="{C02AA3C2-5FAC-41DC-BD0D-E6125A179B29}" destId="{043ECE27-498E-40E6-82DE-94ED7EA731ED}" srcOrd="0" destOrd="0" presId="urn:microsoft.com/office/officeart/2005/8/layout/vList2"/>
    <dgm:cxn modelId="{8E4D4FEF-94C8-4512-9FC8-352073072504}" srcId="{E3D6F6DF-5D17-4372-B8FC-7306CC61D9DB}" destId="{C02AA3C2-5FAC-41DC-BD0D-E6125A179B29}" srcOrd="0" destOrd="0" parTransId="{3F97534F-E0CA-4DC5-A433-BF8A4A6B30B8}" sibTransId="{1594388D-7B89-4C7E-8354-D50235A78268}"/>
    <dgm:cxn modelId="{23D974C3-1BA6-48ED-AA97-BC6155D84CC2}" type="presParOf" srcId="{BBBAD025-6519-4B70-9911-F0EAA69492CF}" destId="{043ECE27-498E-40E6-82DE-94ED7EA731E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B17D35C-8322-4442-A113-18A297A4A39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7202C6-C551-4D6D-B6DB-449CE7095CAB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порядок оформления возникновения, приостановления и прекращения отношений между образовательной организацией и обучающимися.</a:t>
          </a:r>
          <a:endParaRPr lang="ru-RU" sz="1900" dirty="0">
            <a:solidFill>
              <a:schemeClr val="tx1"/>
            </a:solidFill>
          </a:endParaRPr>
        </a:p>
      </dgm:t>
    </dgm:pt>
    <dgm:pt modelId="{10C10833-D7EB-44D1-8F35-9328696AB84A}" type="parTrans" cxnId="{352438E5-5641-4195-B896-87D1845E85DC}">
      <dgm:prSet/>
      <dgm:spPr/>
      <dgm:t>
        <a:bodyPr/>
        <a:lstStyle/>
        <a:p>
          <a:endParaRPr lang="ru-RU"/>
        </a:p>
      </dgm:t>
    </dgm:pt>
    <dgm:pt modelId="{C70CBF05-2A5D-4CCA-969F-B7557608DB32}" type="sibTrans" cxnId="{352438E5-5641-4195-B896-87D1845E85DC}">
      <dgm:prSet/>
      <dgm:spPr/>
      <dgm:t>
        <a:bodyPr/>
        <a:lstStyle/>
        <a:p>
          <a:endParaRPr lang="ru-RU"/>
        </a:p>
      </dgm:t>
    </dgm:pt>
    <dgm:pt modelId="{6A53E781-F491-4FEE-BA22-C9178EF1E372}" type="pres">
      <dgm:prSet presAssocID="{7B17D35C-8322-4442-A113-18A297A4A39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07B54F-0667-47BC-89DD-AA954A3E03A1}" type="pres">
      <dgm:prSet presAssocID="{3B7202C6-C551-4D6D-B6DB-449CE7095CAB}" presName="parentText" presStyleLbl="node1" presStyleIdx="0" presStyleCnt="1" custLinFactNeighborX="-8226" custLinFactNeighborY="-2101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EC0FBE-04B5-4C9C-AE0B-0C3A20E7D616}" type="presOf" srcId="{3B7202C6-C551-4D6D-B6DB-449CE7095CAB}" destId="{5007B54F-0667-47BC-89DD-AA954A3E03A1}" srcOrd="0" destOrd="0" presId="urn:microsoft.com/office/officeart/2005/8/layout/vList2"/>
    <dgm:cxn modelId="{5A8E3CC9-DD77-4C24-A480-C85B6CFD1063}" type="presOf" srcId="{7B17D35C-8322-4442-A113-18A297A4A397}" destId="{6A53E781-F491-4FEE-BA22-C9178EF1E372}" srcOrd="0" destOrd="0" presId="urn:microsoft.com/office/officeart/2005/8/layout/vList2"/>
    <dgm:cxn modelId="{352438E5-5641-4195-B896-87D1845E85DC}" srcId="{7B17D35C-8322-4442-A113-18A297A4A397}" destId="{3B7202C6-C551-4D6D-B6DB-449CE7095CAB}" srcOrd="0" destOrd="0" parTransId="{10C10833-D7EB-44D1-8F35-9328696AB84A}" sibTransId="{C70CBF05-2A5D-4CCA-969F-B7557608DB32}"/>
    <dgm:cxn modelId="{C4979414-27B9-4816-A696-56069CBB1467}" type="presParOf" srcId="{6A53E781-F491-4FEE-BA22-C9178EF1E372}" destId="{5007B54F-0667-47BC-89DD-AA954A3E03A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97EF466B-D7F8-46FD-85F6-6E24DDF609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040BC4-47C2-4CD3-AA3B-76692BFF1FDD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режим  занятий обучающихся</a:t>
          </a:r>
          <a:endParaRPr lang="ru-RU" sz="1900" dirty="0">
            <a:solidFill>
              <a:schemeClr val="tx1"/>
            </a:solidFill>
          </a:endParaRPr>
        </a:p>
      </dgm:t>
    </dgm:pt>
    <dgm:pt modelId="{13D86F41-EC39-4F0A-8444-E8E36C9E9402}" type="parTrans" cxnId="{35AFE5B2-771E-4667-ABB6-BB8678DAE272}">
      <dgm:prSet/>
      <dgm:spPr/>
      <dgm:t>
        <a:bodyPr/>
        <a:lstStyle/>
        <a:p>
          <a:endParaRPr lang="ru-RU"/>
        </a:p>
      </dgm:t>
    </dgm:pt>
    <dgm:pt modelId="{E44A4502-447E-4588-BBF5-49C78508D37D}" type="sibTrans" cxnId="{35AFE5B2-771E-4667-ABB6-BB8678DAE272}">
      <dgm:prSet/>
      <dgm:spPr/>
      <dgm:t>
        <a:bodyPr/>
        <a:lstStyle/>
        <a:p>
          <a:endParaRPr lang="ru-RU"/>
        </a:p>
      </dgm:t>
    </dgm:pt>
    <dgm:pt modelId="{8DD866B9-D49E-4D5C-AD38-DBF3A577ADBE}" type="pres">
      <dgm:prSet presAssocID="{97EF466B-D7F8-46FD-85F6-6E24DDF6099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505B26-F4EB-44D6-8A96-52C8032950F0}" type="pres">
      <dgm:prSet presAssocID="{D4040BC4-47C2-4CD3-AA3B-76692BFF1FDD}" presName="parentText" presStyleLbl="node1" presStyleIdx="0" presStyleCnt="1" custLinFactNeighborX="-1275" custLinFactNeighborY="32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6EEE4C-0F38-4113-8E45-B2453A61FE48}" type="presOf" srcId="{D4040BC4-47C2-4CD3-AA3B-76692BFF1FDD}" destId="{A6505B26-F4EB-44D6-8A96-52C8032950F0}" srcOrd="0" destOrd="0" presId="urn:microsoft.com/office/officeart/2005/8/layout/vList2"/>
    <dgm:cxn modelId="{35AFE5B2-771E-4667-ABB6-BB8678DAE272}" srcId="{97EF466B-D7F8-46FD-85F6-6E24DDF60996}" destId="{D4040BC4-47C2-4CD3-AA3B-76692BFF1FDD}" srcOrd="0" destOrd="0" parTransId="{13D86F41-EC39-4F0A-8444-E8E36C9E9402}" sibTransId="{E44A4502-447E-4588-BBF5-49C78508D37D}"/>
    <dgm:cxn modelId="{6B0A8B79-35EB-4AEF-B787-DAD1503D6BBF}" type="presOf" srcId="{97EF466B-D7F8-46FD-85F6-6E24DDF60996}" destId="{8DD866B9-D49E-4D5C-AD38-DBF3A577ADBE}" srcOrd="0" destOrd="0" presId="urn:microsoft.com/office/officeart/2005/8/layout/vList2"/>
    <dgm:cxn modelId="{D2EB9E89-1BE1-40E1-B367-F6807EDA9E96}" type="presParOf" srcId="{8DD866B9-D49E-4D5C-AD38-DBF3A577ADBE}" destId="{A6505B26-F4EB-44D6-8A96-52C8032950F0}" srcOrd="0" destOrd="0" presId="urn:microsoft.com/office/officeart/2005/8/layout/vList2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883C691-BBD8-4474-9FE7-16C1F8165B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28931C-8B98-4C23-847A-9A424641AC8A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формы, периодичность и порядок текущего контроля успеваемости и промежуточной аттестации обучающихся</a:t>
          </a:r>
          <a:endParaRPr lang="ru-RU" sz="1900" b="1" dirty="0">
            <a:solidFill>
              <a:schemeClr val="tx1"/>
            </a:solidFill>
          </a:endParaRPr>
        </a:p>
      </dgm:t>
    </dgm:pt>
    <dgm:pt modelId="{A1F08AC4-17B3-48A6-B8B9-3D61F2B2D62A}" type="parTrans" cxnId="{BF4928B6-A6F4-4708-94B0-EFCB2F65E136}">
      <dgm:prSet/>
      <dgm:spPr/>
      <dgm:t>
        <a:bodyPr/>
        <a:lstStyle/>
        <a:p>
          <a:endParaRPr lang="ru-RU"/>
        </a:p>
      </dgm:t>
    </dgm:pt>
    <dgm:pt modelId="{F0F2AA4B-B89C-429A-B350-E0CE4412D049}" type="sibTrans" cxnId="{BF4928B6-A6F4-4708-94B0-EFCB2F65E136}">
      <dgm:prSet/>
      <dgm:spPr/>
      <dgm:t>
        <a:bodyPr/>
        <a:lstStyle/>
        <a:p>
          <a:endParaRPr lang="ru-RU"/>
        </a:p>
      </dgm:t>
    </dgm:pt>
    <dgm:pt modelId="{74D92440-3FC0-44AC-8AE3-B18B5034C4FE}" type="pres">
      <dgm:prSet presAssocID="{3883C691-BBD8-4474-9FE7-16C1F8165B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00642D3-3FED-4C68-8FD4-496298AFD7CE}" type="pres">
      <dgm:prSet presAssocID="{CB28931C-8B98-4C23-847A-9A424641AC8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4928B6-A6F4-4708-94B0-EFCB2F65E136}" srcId="{3883C691-BBD8-4474-9FE7-16C1F8165B70}" destId="{CB28931C-8B98-4C23-847A-9A424641AC8A}" srcOrd="0" destOrd="0" parTransId="{A1F08AC4-17B3-48A6-B8B9-3D61F2B2D62A}" sibTransId="{F0F2AA4B-B89C-429A-B350-E0CE4412D049}"/>
    <dgm:cxn modelId="{8052A033-0611-4AB1-9584-3DC478C60CEF}" type="presOf" srcId="{CB28931C-8B98-4C23-847A-9A424641AC8A}" destId="{600642D3-3FED-4C68-8FD4-496298AFD7CE}" srcOrd="0" destOrd="0" presId="urn:microsoft.com/office/officeart/2005/8/layout/vList2"/>
    <dgm:cxn modelId="{C3E7C44A-9821-4B24-945B-705C1DBD36E0}" type="presOf" srcId="{3883C691-BBD8-4474-9FE7-16C1F8165B70}" destId="{74D92440-3FC0-44AC-8AE3-B18B5034C4FE}" srcOrd="0" destOrd="0" presId="urn:microsoft.com/office/officeart/2005/8/layout/vList2"/>
    <dgm:cxn modelId="{68823A9D-6D2A-4984-82FA-4674DA8AEE22}" type="presParOf" srcId="{74D92440-3FC0-44AC-8AE3-B18B5034C4FE}" destId="{600642D3-3FED-4C68-8FD4-496298AFD7C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C4B8E5-C98B-448E-A832-65669DA6B2E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8C471E-4BC6-458B-BEA7-A399BEBF6B23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виды реализуемых </a:t>
          </a:r>
        </a:p>
        <a:p>
          <a:pPr algn="ctr" rtl="0"/>
          <a:r>
            <a:rPr lang="ru-RU" sz="1900" b="1" dirty="0" smtClean="0">
              <a:solidFill>
                <a:schemeClr val="tx1"/>
              </a:solidFill>
            </a:rPr>
            <a:t>программ</a:t>
          </a:r>
          <a:endParaRPr lang="ru-RU" sz="1900" b="1" dirty="0">
            <a:solidFill>
              <a:schemeClr val="tx1"/>
            </a:solidFill>
          </a:endParaRPr>
        </a:p>
      </dgm:t>
    </dgm:pt>
    <dgm:pt modelId="{0A9FD5BC-77CE-4308-BB4E-5AA3410A991D}" type="parTrans" cxnId="{1D1C626B-9384-45CE-84C1-FC36D7913DE0}">
      <dgm:prSet/>
      <dgm:spPr/>
      <dgm:t>
        <a:bodyPr/>
        <a:lstStyle/>
        <a:p>
          <a:endParaRPr lang="ru-RU"/>
        </a:p>
      </dgm:t>
    </dgm:pt>
    <dgm:pt modelId="{BDDC1F0B-0317-4D00-A676-1311D944C576}" type="sibTrans" cxnId="{1D1C626B-9384-45CE-84C1-FC36D7913DE0}">
      <dgm:prSet/>
      <dgm:spPr/>
      <dgm:t>
        <a:bodyPr/>
        <a:lstStyle/>
        <a:p>
          <a:endParaRPr lang="ru-RU"/>
        </a:p>
      </dgm:t>
    </dgm:pt>
    <dgm:pt modelId="{FFF40FBD-009B-4610-801D-BD6800EE3618}" type="pres">
      <dgm:prSet presAssocID="{0BC4B8E5-C98B-448E-A832-65669DA6B2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ACD03E-EFA2-4C2F-8082-E770EFB9216B}" type="pres">
      <dgm:prSet presAssocID="{FA8C471E-4BC6-458B-BEA7-A399BEBF6B23}" presName="parentText" presStyleLbl="node1" presStyleIdx="0" presStyleCnt="1" custScaleX="100000" custScaleY="2842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1C626B-9384-45CE-84C1-FC36D7913DE0}" srcId="{0BC4B8E5-C98B-448E-A832-65669DA6B2EF}" destId="{FA8C471E-4BC6-458B-BEA7-A399BEBF6B23}" srcOrd="0" destOrd="0" parTransId="{0A9FD5BC-77CE-4308-BB4E-5AA3410A991D}" sibTransId="{BDDC1F0B-0317-4D00-A676-1311D944C576}"/>
    <dgm:cxn modelId="{31F5DE7C-2F3E-4120-973A-644CECDF361E}" type="presOf" srcId="{0BC4B8E5-C98B-448E-A832-65669DA6B2EF}" destId="{FFF40FBD-009B-4610-801D-BD6800EE3618}" srcOrd="0" destOrd="0" presId="urn:microsoft.com/office/officeart/2005/8/layout/vList2"/>
    <dgm:cxn modelId="{2884F907-7756-4FD4-8A24-63264518AF07}" type="presOf" srcId="{FA8C471E-4BC6-458B-BEA7-A399BEBF6B23}" destId="{40ACD03E-EFA2-4C2F-8082-E770EFB9216B}" srcOrd="0" destOrd="0" presId="urn:microsoft.com/office/officeart/2005/8/layout/vList2"/>
    <dgm:cxn modelId="{89F8A1C1-8F50-4A2F-AA33-A1D4598F2C6A}" type="presParOf" srcId="{FFF40FBD-009B-4610-801D-BD6800EE3618}" destId="{40ACD03E-EFA2-4C2F-8082-E770EFB921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E4BD3A0-D121-45BD-BA29-053D7D02477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1D9B4A-6BEC-4708-B1C0-3DB6A6627673}">
      <dgm:prSet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порядок и основание перевода, отчисления и восстановления обучающихся</a:t>
          </a:r>
          <a:endParaRPr lang="ru-RU" sz="1900" dirty="0">
            <a:solidFill>
              <a:schemeClr val="tx1"/>
            </a:solidFill>
          </a:endParaRPr>
        </a:p>
      </dgm:t>
    </dgm:pt>
    <dgm:pt modelId="{CF77A9FC-F9EF-44E9-AAC8-E20D6FCC5CAD}" type="parTrans" cxnId="{4145E9B9-735E-4873-A606-D46A22D4FCBD}">
      <dgm:prSet/>
      <dgm:spPr/>
      <dgm:t>
        <a:bodyPr/>
        <a:lstStyle/>
        <a:p>
          <a:endParaRPr lang="ru-RU"/>
        </a:p>
      </dgm:t>
    </dgm:pt>
    <dgm:pt modelId="{CE7DC58D-FFE9-4C24-BD60-5AE5ED41C6B1}" type="sibTrans" cxnId="{4145E9B9-735E-4873-A606-D46A22D4FCBD}">
      <dgm:prSet/>
      <dgm:spPr/>
      <dgm:t>
        <a:bodyPr/>
        <a:lstStyle/>
        <a:p>
          <a:endParaRPr lang="ru-RU"/>
        </a:p>
      </dgm:t>
    </dgm:pt>
    <dgm:pt modelId="{8458773F-DFDE-4B3E-BC47-AF725290D101}" type="pres">
      <dgm:prSet presAssocID="{CE4BD3A0-D121-45BD-BA29-053D7D02477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718240-5C96-47D6-BB8E-2E7CF844D36B}" type="pres">
      <dgm:prSet presAssocID="{D91D9B4A-6BEC-4708-B1C0-3DB6A662767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A114CB-04EC-472B-9643-8428BCA1E4CE}" type="presOf" srcId="{D91D9B4A-6BEC-4708-B1C0-3DB6A6627673}" destId="{E0718240-5C96-47D6-BB8E-2E7CF844D36B}" srcOrd="0" destOrd="0" presId="urn:microsoft.com/office/officeart/2005/8/layout/vList2"/>
    <dgm:cxn modelId="{4145E9B9-735E-4873-A606-D46A22D4FCBD}" srcId="{CE4BD3A0-D121-45BD-BA29-053D7D024773}" destId="{D91D9B4A-6BEC-4708-B1C0-3DB6A6627673}" srcOrd="0" destOrd="0" parTransId="{CF77A9FC-F9EF-44E9-AAC8-E20D6FCC5CAD}" sibTransId="{CE7DC58D-FFE9-4C24-BD60-5AE5ED41C6B1}"/>
    <dgm:cxn modelId="{64F00C22-90D6-47A3-A18C-B371E5D2F370}" type="presOf" srcId="{CE4BD3A0-D121-45BD-BA29-053D7D024773}" destId="{8458773F-DFDE-4B3E-BC47-AF725290D101}" srcOrd="0" destOrd="0" presId="urn:microsoft.com/office/officeart/2005/8/layout/vList2"/>
    <dgm:cxn modelId="{2A1BCAFA-FADC-4D5B-8C48-FC08C8FEF10E}" type="presParOf" srcId="{8458773F-DFDE-4B3E-BC47-AF725290D101}" destId="{E0718240-5C96-47D6-BB8E-2E7CF844D36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D57636-F8BC-4D6F-9EBD-A244CC76FCB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E978D9-470A-4A4D-B6FF-01DDDC405564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источники формирования имущества</a:t>
          </a:r>
          <a:endParaRPr lang="ru-RU" sz="1900" b="1" dirty="0">
            <a:solidFill>
              <a:schemeClr val="tx1"/>
            </a:solidFill>
          </a:endParaRPr>
        </a:p>
      </dgm:t>
    </dgm:pt>
    <dgm:pt modelId="{26B6ACB2-2BC0-4F92-BCAF-1FCE803FD2BF}" type="parTrans" cxnId="{BB54D1E9-04A6-4E89-B303-09653D0B4A22}">
      <dgm:prSet/>
      <dgm:spPr/>
      <dgm:t>
        <a:bodyPr/>
        <a:lstStyle/>
        <a:p>
          <a:endParaRPr lang="ru-RU"/>
        </a:p>
      </dgm:t>
    </dgm:pt>
    <dgm:pt modelId="{5EE5ECFA-7CF4-4C56-B4C7-D8FE116F1415}" type="sibTrans" cxnId="{BB54D1E9-04A6-4E89-B303-09653D0B4A22}">
      <dgm:prSet/>
      <dgm:spPr/>
      <dgm:t>
        <a:bodyPr/>
        <a:lstStyle/>
        <a:p>
          <a:endParaRPr lang="ru-RU"/>
        </a:p>
      </dgm:t>
    </dgm:pt>
    <dgm:pt modelId="{01FDE8A3-8531-4FA2-B9DC-5C671E58401C}" type="pres">
      <dgm:prSet presAssocID="{B3D57636-F8BC-4D6F-9EBD-A244CC76FCB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E05763-6768-4534-A60A-E28E5CB50BBD}" type="pres">
      <dgm:prSet presAssocID="{0CE978D9-470A-4A4D-B6FF-01DDDC40556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75AF764-20CC-4565-AA87-0A22C0717331}" type="presOf" srcId="{0CE978D9-470A-4A4D-B6FF-01DDDC405564}" destId="{20E05763-6768-4534-A60A-E28E5CB50BBD}" srcOrd="0" destOrd="0" presId="urn:microsoft.com/office/officeart/2005/8/layout/vList2"/>
    <dgm:cxn modelId="{BB54D1E9-04A6-4E89-B303-09653D0B4A22}" srcId="{B3D57636-F8BC-4D6F-9EBD-A244CC76FCB6}" destId="{0CE978D9-470A-4A4D-B6FF-01DDDC405564}" srcOrd="0" destOrd="0" parTransId="{26B6ACB2-2BC0-4F92-BCAF-1FCE803FD2BF}" sibTransId="{5EE5ECFA-7CF4-4C56-B4C7-D8FE116F1415}"/>
    <dgm:cxn modelId="{8BCD7AA6-CDE0-4F35-B943-C49BF0A582B9}" type="presOf" srcId="{B3D57636-F8BC-4D6F-9EBD-A244CC76FCB6}" destId="{01FDE8A3-8531-4FA2-B9DC-5C671E58401C}" srcOrd="0" destOrd="0" presId="urn:microsoft.com/office/officeart/2005/8/layout/vList2"/>
    <dgm:cxn modelId="{AB49D9A0-70B5-4098-9D46-086D3586A0B9}" type="presParOf" srcId="{01FDE8A3-8531-4FA2-B9DC-5C671E58401C}" destId="{20E05763-6768-4534-A60A-E28E5CB50BB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22BE50-87A1-47D7-8F5E-C8C6725D00A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89DB20-D957-48C7-81B4-C643C73690C0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учредитель или </a:t>
          </a:r>
        </a:p>
        <a:p>
          <a:pPr algn="ctr" rtl="0"/>
          <a:r>
            <a:rPr lang="ru-RU" sz="1900" b="1" dirty="0" smtClean="0">
              <a:solidFill>
                <a:schemeClr val="tx1"/>
              </a:solidFill>
            </a:rPr>
            <a:t>учредители образовательной организации </a:t>
          </a:r>
          <a:endParaRPr lang="ru-RU" sz="1900" b="1" dirty="0">
            <a:solidFill>
              <a:schemeClr val="tx1"/>
            </a:solidFill>
          </a:endParaRPr>
        </a:p>
      </dgm:t>
    </dgm:pt>
    <dgm:pt modelId="{3AD271B4-452F-45C3-9F80-E9BDCEE4048F}" type="parTrans" cxnId="{602ED5B5-C8A8-49D0-BDF5-98526B86D7A3}">
      <dgm:prSet/>
      <dgm:spPr/>
      <dgm:t>
        <a:bodyPr/>
        <a:lstStyle/>
        <a:p>
          <a:endParaRPr lang="ru-RU"/>
        </a:p>
      </dgm:t>
    </dgm:pt>
    <dgm:pt modelId="{CE466D88-E617-4B78-B61C-10BC6192E78E}" type="sibTrans" cxnId="{602ED5B5-C8A8-49D0-BDF5-98526B86D7A3}">
      <dgm:prSet/>
      <dgm:spPr/>
      <dgm:t>
        <a:bodyPr/>
        <a:lstStyle/>
        <a:p>
          <a:endParaRPr lang="ru-RU"/>
        </a:p>
      </dgm:t>
    </dgm:pt>
    <dgm:pt modelId="{29EB4F52-29C2-4E17-A01A-BB97C51F4B6E}" type="pres">
      <dgm:prSet presAssocID="{9622BE50-87A1-47D7-8F5E-C8C6725D00A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CC7B35-CB08-464F-AA0A-B7A425FA2C02}" type="pres">
      <dgm:prSet presAssocID="{6C89DB20-D957-48C7-81B4-C643C73690C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2ED5B5-C8A8-49D0-BDF5-98526B86D7A3}" srcId="{9622BE50-87A1-47D7-8F5E-C8C6725D00AA}" destId="{6C89DB20-D957-48C7-81B4-C643C73690C0}" srcOrd="0" destOrd="0" parTransId="{3AD271B4-452F-45C3-9F80-E9BDCEE4048F}" sibTransId="{CE466D88-E617-4B78-B61C-10BC6192E78E}"/>
    <dgm:cxn modelId="{691F9958-B5DB-4521-9580-3E0E1A65A215}" type="presOf" srcId="{9622BE50-87A1-47D7-8F5E-C8C6725D00AA}" destId="{29EB4F52-29C2-4E17-A01A-BB97C51F4B6E}" srcOrd="0" destOrd="0" presId="urn:microsoft.com/office/officeart/2005/8/layout/vList2"/>
    <dgm:cxn modelId="{2D854A16-8E2B-43F8-A501-D419B096692F}" type="presOf" srcId="{6C89DB20-D957-48C7-81B4-C643C73690C0}" destId="{C1CC7B35-CB08-464F-AA0A-B7A425FA2C02}" srcOrd="0" destOrd="0" presId="urn:microsoft.com/office/officeart/2005/8/layout/vList2"/>
    <dgm:cxn modelId="{BBDD606A-A77A-4F05-9B6E-A1492CD005F2}" type="presParOf" srcId="{29EB4F52-29C2-4E17-A01A-BB97C51F4B6E}" destId="{C1CC7B35-CB08-464F-AA0A-B7A425FA2C02}" srcOrd="0" destOrd="0" presId="urn:microsoft.com/office/officeart/2005/8/layout/vList2"/>
  </dgm:cxnLst>
  <dgm:bg>
    <a:solidFill>
      <a:schemeClr val="accent3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B17F3B-7AE7-4071-B215-5D303E184A59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7C8ABC-A19D-4E98-A52D-178F99F1647C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тип </a:t>
          </a:r>
          <a:r>
            <a:rPr lang="ru-RU" sz="2000" b="1" dirty="0" smtClean="0">
              <a:solidFill>
                <a:schemeClr val="tx1"/>
              </a:solidFill>
            </a:rPr>
            <a:t>образовательной</a:t>
          </a:r>
          <a:r>
            <a:rPr lang="ru-RU" sz="1900" b="1" dirty="0" smtClean="0">
              <a:solidFill>
                <a:schemeClr val="tx1"/>
              </a:solidFill>
            </a:rPr>
            <a:t> организации </a:t>
          </a:r>
          <a:endParaRPr lang="ru-RU" sz="1900" b="1" dirty="0">
            <a:solidFill>
              <a:schemeClr val="tx1"/>
            </a:solidFill>
          </a:endParaRPr>
        </a:p>
      </dgm:t>
    </dgm:pt>
    <dgm:pt modelId="{8C65BF5C-FFC9-4224-B77A-D047645C0AEF}" type="parTrans" cxnId="{3B6C7AC9-F1C9-41D5-8721-94923C1486CD}">
      <dgm:prSet/>
      <dgm:spPr/>
      <dgm:t>
        <a:bodyPr/>
        <a:lstStyle/>
        <a:p>
          <a:endParaRPr lang="ru-RU"/>
        </a:p>
      </dgm:t>
    </dgm:pt>
    <dgm:pt modelId="{41D1927E-1A25-4F8F-8883-3D219B71D4CB}" type="sibTrans" cxnId="{3B6C7AC9-F1C9-41D5-8721-94923C1486CD}">
      <dgm:prSet/>
      <dgm:spPr/>
      <dgm:t>
        <a:bodyPr/>
        <a:lstStyle/>
        <a:p>
          <a:endParaRPr lang="ru-RU"/>
        </a:p>
      </dgm:t>
    </dgm:pt>
    <dgm:pt modelId="{C97823B0-9B1B-41DC-B7E2-24B78C4EC690}" type="pres">
      <dgm:prSet presAssocID="{8BB17F3B-7AE7-4071-B215-5D303E184A5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511207-ABA5-4552-A1E1-469E4CBE5671}" type="pres">
      <dgm:prSet presAssocID="{A67C8ABC-A19D-4E98-A52D-178F99F1647C}" presName="parentText" presStyleLbl="node1" presStyleIdx="0" presStyleCnt="1" custScaleY="100127" custLinFactNeighborY="-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3C190F-22EA-4450-9991-1A36BC4D26E0}" type="presOf" srcId="{A67C8ABC-A19D-4E98-A52D-178F99F1647C}" destId="{09511207-ABA5-4552-A1E1-469E4CBE5671}" srcOrd="0" destOrd="0" presId="urn:microsoft.com/office/officeart/2005/8/layout/vList2"/>
    <dgm:cxn modelId="{3B6C7AC9-F1C9-41D5-8721-94923C1486CD}" srcId="{8BB17F3B-7AE7-4071-B215-5D303E184A59}" destId="{A67C8ABC-A19D-4E98-A52D-178F99F1647C}" srcOrd="0" destOrd="0" parTransId="{8C65BF5C-FFC9-4224-B77A-D047645C0AEF}" sibTransId="{41D1927E-1A25-4F8F-8883-3D219B71D4CB}"/>
    <dgm:cxn modelId="{E1BC41DE-FFF4-49C8-B42D-52A7A077E051}" type="presOf" srcId="{8BB17F3B-7AE7-4071-B215-5D303E184A59}" destId="{C97823B0-9B1B-41DC-B7E2-24B78C4EC690}" srcOrd="0" destOrd="0" presId="urn:microsoft.com/office/officeart/2005/8/layout/vList2"/>
    <dgm:cxn modelId="{74F5AFA1-3B7A-4342-8F68-C2B0E502AB1A}" type="presParOf" srcId="{C97823B0-9B1B-41DC-B7E2-24B78C4EC690}" destId="{09511207-ABA5-4552-A1E1-469E4CBE567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1D606D-1C74-4497-8E27-AE38C8E1EA7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15EBA4-67A6-4935-9204-4BBF9D97A69F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sz="1900" b="1" dirty="0" smtClean="0">
              <a:solidFill>
                <a:schemeClr val="tx1"/>
              </a:solidFill>
            </a:rPr>
            <a:t>органы управления</a:t>
          </a:r>
          <a:endParaRPr lang="ru-RU" sz="1900" b="1" dirty="0">
            <a:solidFill>
              <a:schemeClr val="tx1"/>
            </a:solidFill>
          </a:endParaRPr>
        </a:p>
      </dgm:t>
    </dgm:pt>
    <dgm:pt modelId="{880D49F8-41F9-4962-86B7-DB964C046ED0}" type="parTrans" cxnId="{0AFF9576-551E-457D-9A0B-F66CBE8F23CB}">
      <dgm:prSet/>
      <dgm:spPr/>
      <dgm:t>
        <a:bodyPr/>
        <a:lstStyle/>
        <a:p>
          <a:endParaRPr lang="ru-RU"/>
        </a:p>
      </dgm:t>
    </dgm:pt>
    <dgm:pt modelId="{E5A50A31-02C5-47D7-9D33-4532BAC140C4}" type="sibTrans" cxnId="{0AFF9576-551E-457D-9A0B-F66CBE8F23CB}">
      <dgm:prSet/>
      <dgm:spPr/>
      <dgm:t>
        <a:bodyPr/>
        <a:lstStyle/>
        <a:p>
          <a:endParaRPr lang="ru-RU"/>
        </a:p>
      </dgm:t>
    </dgm:pt>
    <dgm:pt modelId="{1047D3B5-5E1D-4AB0-A6FE-1A7A039683D3}" type="pres">
      <dgm:prSet presAssocID="{D21D606D-1C74-4497-8E27-AE38C8E1EA7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450EAC-0CC7-478E-BD76-FC66784773EB}" type="pres">
      <dgm:prSet presAssocID="{E215EBA4-67A6-4935-9204-4BBF9D97A69F}" presName="parentText" presStyleLbl="node1" presStyleIdx="0" presStyleCnt="1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FF9576-551E-457D-9A0B-F66CBE8F23CB}" srcId="{D21D606D-1C74-4497-8E27-AE38C8E1EA77}" destId="{E215EBA4-67A6-4935-9204-4BBF9D97A69F}" srcOrd="0" destOrd="0" parTransId="{880D49F8-41F9-4962-86B7-DB964C046ED0}" sibTransId="{E5A50A31-02C5-47D7-9D33-4532BAC140C4}"/>
    <dgm:cxn modelId="{03087BF7-8F76-49F7-9458-AA1CD8C41FD1}" type="presOf" srcId="{D21D606D-1C74-4497-8E27-AE38C8E1EA77}" destId="{1047D3B5-5E1D-4AB0-A6FE-1A7A039683D3}" srcOrd="0" destOrd="0" presId="urn:microsoft.com/office/officeart/2005/8/layout/vList2"/>
    <dgm:cxn modelId="{698352EA-D846-4FC6-80B4-086ACC34F560}" type="presOf" srcId="{E215EBA4-67A6-4935-9204-4BBF9D97A69F}" destId="{8C450EAC-0CC7-478E-BD76-FC66784773EB}" srcOrd="0" destOrd="0" presId="urn:microsoft.com/office/officeart/2005/8/layout/vList2"/>
    <dgm:cxn modelId="{4210EEAA-300D-4D2A-B559-74A1F23BB71B}" type="presParOf" srcId="{1047D3B5-5E1D-4AB0-A6FE-1A7A039683D3}" destId="{8C450EAC-0CC7-478E-BD76-FC66784773EB}" srcOrd="0" destOrd="0" presId="urn:microsoft.com/office/officeart/2005/8/layout/vList2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71A350A-B1ED-43D2-9320-6349713087A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BDEAA1-AEEF-4578-B721-377B90FDC7C9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наименование учреждения</a:t>
          </a:r>
          <a:endParaRPr lang="ru-RU" sz="1900" b="1" dirty="0">
            <a:solidFill>
              <a:schemeClr val="tx1"/>
            </a:solidFill>
          </a:endParaRPr>
        </a:p>
      </dgm:t>
    </dgm:pt>
    <dgm:pt modelId="{081908C9-6E90-4ADC-9D84-AC24D8C3ACD3}" type="parTrans" cxnId="{B7030F5A-98B2-4C67-A7E1-91029964C12C}">
      <dgm:prSet/>
      <dgm:spPr/>
      <dgm:t>
        <a:bodyPr/>
        <a:lstStyle/>
        <a:p>
          <a:endParaRPr lang="ru-RU"/>
        </a:p>
      </dgm:t>
    </dgm:pt>
    <dgm:pt modelId="{B84A6C22-7E0C-468C-AC75-B07D8915027C}" type="sibTrans" cxnId="{B7030F5A-98B2-4C67-A7E1-91029964C12C}">
      <dgm:prSet/>
      <dgm:spPr/>
      <dgm:t>
        <a:bodyPr/>
        <a:lstStyle/>
        <a:p>
          <a:endParaRPr lang="ru-RU"/>
        </a:p>
      </dgm:t>
    </dgm:pt>
    <dgm:pt modelId="{500E9CEA-3ED1-479B-B293-A24819F4FA66}" type="pres">
      <dgm:prSet presAssocID="{A71A350A-B1ED-43D2-9320-6349713087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D17F43-7415-48A0-86B8-A6FD38EF8A07}" type="pres">
      <dgm:prSet presAssocID="{45BDEAA1-AEEF-4578-B721-377B90FDC7C9}" presName="parentText" presStyleLbl="node1" presStyleIdx="0" presStyleCnt="1" custScaleX="100000" custScaleY="248821" custLinFactNeighborX="27778" custLinFactNeighborY="-1507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A4A39C-4986-4247-A78C-994CD3179BDB}" type="presOf" srcId="{45BDEAA1-AEEF-4578-B721-377B90FDC7C9}" destId="{18D17F43-7415-48A0-86B8-A6FD38EF8A07}" srcOrd="0" destOrd="0" presId="urn:microsoft.com/office/officeart/2005/8/layout/vList2"/>
    <dgm:cxn modelId="{B7030F5A-98B2-4C67-A7E1-91029964C12C}" srcId="{A71A350A-B1ED-43D2-9320-6349713087A6}" destId="{45BDEAA1-AEEF-4578-B721-377B90FDC7C9}" srcOrd="0" destOrd="0" parTransId="{081908C9-6E90-4ADC-9D84-AC24D8C3ACD3}" sibTransId="{B84A6C22-7E0C-468C-AC75-B07D8915027C}"/>
    <dgm:cxn modelId="{4FC92F68-9E03-4EAF-9F50-2F827F4DD18A}" type="presOf" srcId="{A71A350A-B1ED-43D2-9320-6349713087A6}" destId="{500E9CEA-3ED1-479B-B293-A24819F4FA66}" srcOrd="0" destOrd="0" presId="urn:microsoft.com/office/officeart/2005/8/layout/vList2"/>
    <dgm:cxn modelId="{ACC5FE03-D1C0-4034-8DB7-9FCEBB94D09E}" type="presParOf" srcId="{500E9CEA-3ED1-479B-B293-A24819F4FA66}" destId="{18D17F43-7415-48A0-86B8-A6FD38EF8A0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BAB65D6-88BA-44BA-BC03-204D444275F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DAD4CA-F7BF-403D-8711-9EFAF6DF6C50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900" b="1" dirty="0" smtClean="0">
              <a:solidFill>
                <a:schemeClr val="tx1"/>
              </a:solidFill>
            </a:rPr>
            <a:t>юридический адрес</a:t>
          </a:r>
          <a:endParaRPr lang="ru-RU" sz="1900" b="1" dirty="0">
            <a:solidFill>
              <a:schemeClr val="tx1"/>
            </a:solidFill>
          </a:endParaRPr>
        </a:p>
      </dgm:t>
    </dgm:pt>
    <dgm:pt modelId="{A9BAE826-EB11-49FB-B7E7-5D036FB4E278}" type="parTrans" cxnId="{6F834DC8-22F8-4ADB-90A8-34A8ABC2C31F}">
      <dgm:prSet/>
      <dgm:spPr/>
      <dgm:t>
        <a:bodyPr/>
        <a:lstStyle/>
        <a:p>
          <a:endParaRPr lang="ru-RU"/>
        </a:p>
      </dgm:t>
    </dgm:pt>
    <dgm:pt modelId="{16AFE041-8231-4C5E-AF07-18AD9A43F221}" type="sibTrans" cxnId="{6F834DC8-22F8-4ADB-90A8-34A8ABC2C31F}">
      <dgm:prSet/>
      <dgm:spPr/>
      <dgm:t>
        <a:bodyPr/>
        <a:lstStyle/>
        <a:p>
          <a:endParaRPr lang="ru-RU"/>
        </a:p>
      </dgm:t>
    </dgm:pt>
    <dgm:pt modelId="{686D6CEE-D6B0-46E9-A411-4FD9BCB51080}" type="pres">
      <dgm:prSet presAssocID="{ABAB65D6-88BA-44BA-BC03-204D444275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3AF135-FCE4-41C0-967C-397E24DAD60C}" type="pres">
      <dgm:prSet presAssocID="{47DAD4CA-F7BF-403D-8711-9EFAF6DF6C5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371E28-118B-427E-A031-D675711C5C15}" type="presOf" srcId="{47DAD4CA-F7BF-403D-8711-9EFAF6DF6C50}" destId="{1A3AF135-FCE4-41C0-967C-397E24DAD60C}" srcOrd="0" destOrd="0" presId="urn:microsoft.com/office/officeart/2005/8/layout/vList2"/>
    <dgm:cxn modelId="{6F834DC8-22F8-4ADB-90A8-34A8ABC2C31F}" srcId="{ABAB65D6-88BA-44BA-BC03-204D444275F7}" destId="{47DAD4CA-F7BF-403D-8711-9EFAF6DF6C50}" srcOrd="0" destOrd="0" parTransId="{A9BAE826-EB11-49FB-B7E7-5D036FB4E278}" sibTransId="{16AFE041-8231-4C5E-AF07-18AD9A43F221}"/>
    <dgm:cxn modelId="{DA65F1E8-A892-4DB5-B3D6-3C0D9BDCF8D2}" type="presOf" srcId="{ABAB65D6-88BA-44BA-BC03-204D444275F7}" destId="{686D6CEE-D6B0-46E9-A411-4FD9BCB51080}" srcOrd="0" destOrd="0" presId="urn:microsoft.com/office/officeart/2005/8/layout/vList2"/>
    <dgm:cxn modelId="{4AB77E3A-3B4B-47AE-9E70-3B9E0CEC0F4F}" type="presParOf" srcId="{686D6CEE-D6B0-46E9-A411-4FD9BCB51080}" destId="{1A3AF135-FCE4-41C0-967C-397E24DAD60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D4D7317-C004-4E3F-8B25-D04A06D046F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D9F176-CCB8-4D94-9508-515D723AD0AE}">
      <dgm:prSet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ru-RU" sz="1850" b="1" dirty="0" smtClean="0">
              <a:solidFill>
                <a:schemeClr val="tx1"/>
              </a:solidFill>
            </a:rPr>
            <a:t>указание на тип учреждения</a:t>
          </a:r>
          <a:endParaRPr lang="ru-RU" sz="1850" b="1" dirty="0">
            <a:solidFill>
              <a:schemeClr val="tx1"/>
            </a:solidFill>
          </a:endParaRPr>
        </a:p>
      </dgm:t>
    </dgm:pt>
    <dgm:pt modelId="{17E4B912-1E59-42BB-9591-56001E317000}" type="parTrans" cxnId="{0A7E459B-F7CB-4040-B315-46720CF63A66}">
      <dgm:prSet/>
      <dgm:spPr/>
      <dgm:t>
        <a:bodyPr/>
        <a:lstStyle/>
        <a:p>
          <a:endParaRPr lang="ru-RU"/>
        </a:p>
      </dgm:t>
    </dgm:pt>
    <dgm:pt modelId="{517895A0-B431-4C8E-B078-B208359339A0}" type="sibTrans" cxnId="{0A7E459B-F7CB-4040-B315-46720CF63A66}">
      <dgm:prSet/>
      <dgm:spPr/>
      <dgm:t>
        <a:bodyPr/>
        <a:lstStyle/>
        <a:p>
          <a:endParaRPr lang="ru-RU"/>
        </a:p>
      </dgm:t>
    </dgm:pt>
    <dgm:pt modelId="{44EA8512-160C-40BE-BA92-3FEA90708635}" type="pres">
      <dgm:prSet presAssocID="{FD4D7317-C004-4E3F-8B25-D04A06D046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859520-56CF-4CB3-BE01-9DE1474C4599}" type="pres">
      <dgm:prSet presAssocID="{26D9F176-CCB8-4D94-9508-515D723AD0AE}" presName="parentText" presStyleLbl="node1" presStyleIdx="0" presStyleCnt="1" custScaleX="100000" custScaleY="2464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7E459B-F7CB-4040-B315-46720CF63A66}" srcId="{FD4D7317-C004-4E3F-8B25-D04A06D046FA}" destId="{26D9F176-CCB8-4D94-9508-515D723AD0AE}" srcOrd="0" destOrd="0" parTransId="{17E4B912-1E59-42BB-9591-56001E317000}" sibTransId="{517895A0-B431-4C8E-B078-B208359339A0}"/>
    <dgm:cxn modelId="{29E477A1-0987-480C-B570-E74D2458B771}" type="presOf" srcId="{26D9F176-CCB8-4D94-9508-515D723AD0AE}" destId="{81859520-56CF-4CB3-BE01-9DE1474C4599}" srcOrd="0" destOrd="0" presId="urn:microsoft.com/office/officeart/2005/8/layout/vList2"/>
    <dgm:cxn modelId="{87823D3A-3AED-456C-A39B-2FC9B03BECB4}" type="presOf" srcId="{FD4D7317-C004-4E3F-8B25-D04A06D046FA}" destId="{44EA8512-160C-40BE-BA92-3FEA90708635}" srcOrd="0" destOrd="0" presId="urn:microsoft.com/office/officeart/2005/8/layout/vList2"/>
    <dgm:cxn modelId="{779D8143-A558-45C0-B462-235E035F88BD}" type="presParOf" srcId="{44EA8512-160C-40BE-BA92-3FEA90708635}" destId="{81859520-56CF-4CB3-BE01-9DE1474C459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9C55F2-9352-4A1B-A239-A2EE241076F1}">
      <dsp:nvSpPr>
        <dsp:cNvPr id="0" name=""/>
        <dsp:cNvSpPr/>
      </dsp:nvSpPr>
      <dsp:spPr>
        <a:xfrm>
          <a:off x="0" y="135"/>
          <a:ext cx="3426691" cy="646059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сведения о собственнике его имущества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31538" y="31673"/>
        <a:ext cx="3363615" cy="58298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622D33-7650-417C-AD54-C2CFAD6681B4}">
      <dsp:nvSpPr>
        <dsp:cNvPr id="0" name=""/>
        <dsp:cNvSpPr/>
      </dsp:nvSpPr>
      <dsp:spPr>
        <a:xfrm>
          <a:off x="0" y="135"/>
          <a:ext cx="3426691" cy="646059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исчерпывающий перечень видов деятельности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31538" y="31673"/>
        <a:ext cx="3363615" cy="58298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7AED5B-098E-4C66-AB68-1D8FF5AA7042}">
      <dsp:nvSpPr>
        <dsp:cNvPr id="0" name=""/>
        <dsp:cNvSpPr/>
      </dsp:nvSpPr>
      <dsp:spPr>
        <a:xfrm>
          <a:off x="0" y="4861"/>
          <a:ext cx="3426691" cy="52416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указание о структуре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25587" y="30448"/>
        <a:ext cx="3375517" cy="47298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C158D-202B-4C2E-AE22-504F6786D0E0}">
      <dsp:nvSpPr>
        <dsp:cNvPr id="0" name=""/>
        <dsp:cNvSpPr/>
      </dsp:nvSpPr>
      <dsp:spPr>
        <a:xfrm>
          <a:off x="0" y="0"/>
          <a:ext cx="3426691" cy="510155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сведения о филиалах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24904" y="24904"/>
        <a:ext cx="3376883" cy="46034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827A2-0A9A-46BB-96C9-1AAF9E241684}">
      <dsp:nvSpPr>
        <dsp:cNvPr id="0" name=""/>
        <dsp:cNvSpPr/>
      </dsp:nvSpPr>
      <dsp:spPr>
        <a:xfrm>
          <a:off x="0" y="7"/>
          <a:ext cx="7560840" cy="2520272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Муниципальное бюджетное общеобразовательное учреждение «Средняя общеобразовательная школа №1» г. Альметьевска Республики Татарстан</a:t>
          </a:r>
          <a:endParaRPr lang="ru-RU" sz="3000" kern="1200" dirty="0">
            <a:solidFill>
              <a:schemeClr val="tx1"/>
            </a:solidFill>
          </a:endParaRPr>
        </a:p>
      </dsp:txBody>
      <dsp:txXfrm>
        <a:off x="123030" y="123037"/>
        <a:ext cx="7314780" cy="227421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9FED2-FAE7-460C-9FF6-F4970911144B}">
      <dsp:nvSpPr>
        <dsp:cNvPr id="0" name=""/>
        <dsp:cNvSpPr/>
      </dsp:nvSpPr>
      <dsp:spPr>
        <a:xfrm>
          <a:off x="0" y="0"/>
          <a:ext cx="6120680" cy="647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Наименование ОО</a:t>
          </a:r>
          <a:endParaRPr lang="ru-RU" sz="3200" kern="1200" dirty="0"/>
        </a:p>
      </dsp:txBody>
      <dsp:txXfrm>
        <a:off x="31627" y="31627"/>
        <a:ext cx="6057426" cy="58463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ECE27-498E-40E6-82DE-94ED7EA731ED}">
      <dsp:nvSpPr>
        <dsp:cNvPr id="0" name=""/>
        <dsp:cNvSpPr/>
      </dsp:nvSpPr>
      <dsp:spPr>
        <a:xfrm>
          <a:off x="0" y="104610"/>
          <a:ext cx="7560840" cy="2496004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</a:rPr>
            <a:t>Муниципальное бюджетное дошкольное образовательное учреждение «Центр развития ребенка – детский сад №65 «</a:t>
          </a:r>
          <a:r>
            <a:rPr lang="ru-RU" sz="3000" b="1" kern="1200" dirty="0" err="1" smtClean="0">
              <a:solidFill>
                <a:schemeClr val="tx1"/>
              </a:solidFill>
            </a:rPr>
            <a:t>Ивушка</a:t>
          </a:r>
          <a:r>
            <a:rPr lang="ru-RU" sz="3000" b="1" kern="1200" dirty="0" smtClean="0">
              <a:solidFill>
                <a:schemeClr val="tx1"/>
              </a:solidFill>
            </a:rPr>
            <a:t>» г. Альметьевска Республики Татарстан</a:t>
          </a:r>
          <a:endParaRPr lang="ru-RU" sz="3000" b="1" kern="1200" dirty="0">
            <a:solidFill>
              <a:schemeClr val="tx1"/>
            </a:solidFill>
          </a:endParaRPr>
        </a:p>
      </dsp:txBody>
      <dsp:txXfrm>
        <a:off x="121845" y="226455"/>
        <a:ext cx="7317150" cy="225231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07B54F-0667-47BC-89DD-AA954A3E03A1}">
      <dsp:nvSpPr>
        <dsp:cNvPr id="0" name=""/>
        <dsp:cNvSpPr/>
      </dsp:nvSpPr>
      <dsp:spPr>
        <a:xfrm>
          <a:off x="0" y="0"/>
          <a:ext cx="6499175" cy="121680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порядок оформления возникновения, приостановления и прекращения отношений между образовательной организацией и обучающимися.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59399" y="59399"/>
        <a:ext cx="6380377" cy="109800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505B26-F4EB-44D6-8A96-52C8032950F0}">
      <dsp:nvSpPr>
        <dsp:cNvPr id="0" name=""/>
        <dsp:cNvSpPr/>
      </dsp:nvSpPr>
      <dsp:spPr>
        <a:xfrm>
          <a:off x="0" y="18394"/>
          <a:ext cx="4987007" cy="78624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режим  занятий обучающихся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38381" y="56775"/>
        <a:ext cx="4910245" cy="7094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0642D3-3FED-4C68-8FD4-496298AFD7CE}">
      <dsp:nvSpPr>
        <dsp:cNvPr id="0" name=""/>
        <dsp:cNvSpPr/>
      </dsp:nvSpPr>
      <dsp:spPr>
        <a:xfrm>
          <a:off x="0" y="52"/>
          <a:ext cx="7110536" cy="93600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формы, периодичность и порядок текущего контроля успеваемости и промежуточной аттестации обучающихся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5692" y="45744"/>
        <a:ext cx="7019152" cy="8446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CD03E-EFA2-4C2F-8082-E770EFB9216B}">
      <dsp:nvSpPr>
        <dsp:cNvPr id="0" name=""/>
        <dsp:cNvSpPr/>
      </dsp:nvSpPr>
      <dsp:spPr>
        <a:xfrm>
          <a:off x="0" y="47041"/>
          <a:ext cx="2667960" cy="963677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виды реализуемых </a:t>
          </a:r>
        </a:p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программ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7043" y="94084"/>
        <a:ext cx="2573874" cy="86959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718240-5C96-47D6-BB8E-2E7CF844D36B}">
      <dsp:nvSpPr>
        <dsp:cNvPr id="0" name=""/>
        <dsp:cNvSpPr/>
      </dsp:nvSpPr>
      <dsp:spPr>
        <a:xfrm>
          <a:off x="0" y="1487"/>
          <a:ext cx="5730899" cy="86112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порядок и основание перевода, отчисления и восстановления обучающихся</a:t>
          </a:r>
          <a:endParaRPr lang="ru-RU" sz="1900" kern="1200" dirty="0">
            <a:solidFill>
              <a:schemeClr val="tx1"/>
            </a:solidFill>
          </a:endParaRPr>
        </a:p>
      </dsp:txBody>
      <dsp:txXfrm>
        <a:off x="42036" y="43523"/>
        <a:ext cx="5646827" cy="7770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E05763-6768-4534-A60A-E28E5CB50BBD}">
      <dsp:nvSpPr>
        <dsp:cNvPr id="0" name=""/>
        <dsp:cNvSpPr/>
      </dsp:nvSpPr>
      <dsp:spPr>
        <a:xfrm>
          <a:off x="0" y="192"/>
          <a:ext cx="3426690" cy="50367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источники формирования имущества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24587" y="24779"/>
        <a:ext cx="3377516" cy="4544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CC7B35-CB08-464F-AA0A-B7A425FA2C02}">
      <dsp:nvSpPr>
        <dsp:cNvPr id="0" name=""/>
        <dsp:cNvSpPr/>
      </dsp:nvSpPr>
      <dsp:spPr>
        <a:xfrm>
          <a:off x="0" y="440"/>
          <a:ext cx="2720474" cy="131762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учредитель или </a:t>
          </a:r>
        </a:p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учредители образовательной организации 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64321" y="64761"/>
        <a:ext cx="2591832" cy="11889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511207-ABA5-4552-A1E1-469E4CBE5671}">
      <dsp:nvSpPr>
        <dsp:cNvPr id="0" name=""/>
        <dsp:cNvSpPr/>
      </dsp:nvSpPr>
      <dsp:spPr>
        <a:xfrm>
          <a:off x="0" y="0"/>
          <a:ext cx="2664295" cy="1150662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тип </a:t>
          </a:r>
          <a:r>
            <a:rPr lang="ru-RU" sz="2000" b="1" kern="1200" dirty="0" smtClean="0">
              <a:solidFill>
                <a:schemeClr val="tx1"/>
              </a:solidFill>
            </a:rPr>
            <a:t>образовательной</a:t>
          </a:r>
          <a:r>
            <a:rPr lang="ru-RU" sz="1900" b="1" kern="1200" dirty="0" smtClean="0">
              <a:solidFill>
                <a:schemeClr val="tx1"/>
              </a:solidFill>
            </a:rPr>
            <a:t> организации 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56171" y="56171"/>
        <a:ext cx="2551953" cy="10383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450EAC-0CC7-478E-BD76-FC66784773EB}">
      <dsp:nvSpPr>
        <dsp:cNvPr id="0" name=""/>
        <dsp:cNvSpPr/>
      </dsp:nvSpPr>
      <dsp:spPr>
        <a:xfrm>
          <a:off x="0" y="7132"/>
          <a:ext cx="2572570" cy="84240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органы управления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1123" y="48255"/>
        <a:ext cx="2490324" cy="7601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17F43-7415-48A0-86B8-A6FD38EF8A07}">
      <dsp:nvSpPr>
        <dsp:cNvPr id="0" name=""/>
        <dsp:cNvSpPr/>
      </dsp:nvSpPr>
      <dsp:spPr>
        <a:xfrm>
          <a:off x="0" y="0"/>
          <a:ext cx="3426691" cy="581104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наименование учреждения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28367" y="28367"/>
        <a:ext cx="3369957" cy="5243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3AF135-FCE4-41C0-967C-397E24DAD60C}">
      <dsp:nvSpPr>
        <dsp:cNvPr id="0" name=""/>
        <dsp:cNvSpPr/>
      </dsp:nvSpPr>
      <dsp:spPr>
        <a:xfrm>
          <a:off x="0" y="139"/>
          <a:ext cx="3426691" cy="369052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юридический адрес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18016" y="18155"/>
        <a:ext cx="3390659" cy="33302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859520-56CF-4CB3-BE01-9DE1474C4599}">
      <dsp:nvSpPr>
        <dsp:cNvPr id="0" name=""/>
        <dsp:cNvSpPr/>
      </dsp:nvSpPr>
      <dsp:spPr>
        <a:xfrm>
          <a:off x="0" y="281"/>
          <a:ext cx="3498699" cy="57550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223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50" b="1" kern="1200" dirty="0" smtClean="0">
              <a:solidFill>
                <a:schemeClr val="tx1"/>
              </a:solidFill>
            </a:rPr>
            <a:t>указание на тип учреждения</a:t>
          </a:r>
          <a:endParaRPr lang="ru-RU" sz="1850" b="1" kern="1200" dirty="0">
            <a:solidFill>
              <a:schemeClr val="tx1"/>
            </a:solidFill>
          </a:endParaRPr>
        </a:p>
      </dsp:txBody>
      <dsp:txXfrm>
        <a:off x="28094" y="28375"/>
        <a:ext cx="3442511" cy="519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E54BE4A-5F59-4FE5-98C8-5C4C2820A47A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716764-010D-4D2E-9528-58451F89AB9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diagramLayout" Target="../diagrams/layout19.xml"/><Relationship Id="rId18" Type="http://schemas.openxmlformats.org/officeDocument/2006/relationships/diagramLayout" Target="../diagrams/layout20.xml"/><Relationship Id="rId3" Type="http://schemas.openxmlformats.org/officeDocument/2006/relationships/diagramLayout" Target="../diagrams/layout17.xml"/><Relationship Id="rId21" Type="http://schemas.microsoft.com/office/2007/relationships/diagramDrawing" Target="../diagrams/drawing20.xml"/><Relationship Id="rId7" Type="http://schemas.openxmlformats.org/officeDocument/2006/relationships/diagramData" Target="../diagrams/data18.xml"/><Relationship Id="rId12" Type="http://schemas.openxmlformats.org/officeDocument/2006/relationships/diagramData" Target="../diagrams/data19.xml"/><Relationship Id="rId17" Type="http://schemas.openxmlformats.org/officeDocument/2006/relationships/diagramData" Target="../diagrams/data20.xml"/><Relationship Id="rId2" Type="http://schemas.openxmlformats.org/officeDocument/2006/relationships/diagramData" Target="../diagrams/data17.xml"/><Relationship Id="rId16" Type="http://schemas.microsoft.com/office/2007/relationships/diagramDrawing" Target="../diagrams/drawing19.xml"/><Relationship Id="rId20" Type="http://schemas.openxmlformats.org/officeDocument/2006/relationships/diagramColors" Target="../diagrams/colors2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5" Type="http://schemas.openxmlformats.org/officeDocument/2006/relationships/diagramColors" Target="../diagrams/colors19.xml"/><Relationship Id="rId23" Type="http://schemas.openxmlformats.org/officeDocument/2006/relationships/image" Target="../media/image20.jpeg"/><Relationship Id="rId10" Type="http://schemas.openxmlformats.org/officeDocument/2006/relationships/diagramColors" Target="../diagrams/colors18.xml"/><Relationship Id="rId19" Type="http://schemas.openxmlformats.org/officeDocument/2006/relationships/diagramQuickStyle" Target="../diagrams/quickStyle20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Relationship Id="rId14" Type="http://schemas.openxmlformats.org/officeDocument/2006/relationships/diagramQuickStyle" Target="../diagrams/quickStyle19.xml"/><Relationship Id="rId22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9" Type="http://schemas.openxmlformats.org/officeDocument/2006/relationships/diagramQuickStyle" Target="../diagrams/quickStyle8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42" Type="http://schemas.openxmlformats.org/officeDocument/2006/relationships/diagramData" Target="../diagrams/data9.xml"/><Relationship Id="rId47" Type="http://schemas.openxmlformats.org/officeDocument/2006/relationships/diagramData" Target="../diagrams/data10.xml"/><Relationship Id="rId50" Type="http://schemas.openxmlformats.org/officeDocument/2006/relationships/diagramColors" Target="../diagrams/colors10.xml"/><Relationship Id="rId55" Type="http://schemas.openxmlformats.org/officeDocument/2006/relationships/diagramColors" Target="../diagrams/colors11.xml"/><Relationship Id="rId63" Type="http://schemas.openxmlformats.org/officeDocument/2006/relationships/diagramLayout" Target="../diagrams/layout13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41" Type="http://schemas.microsoft.com/office/2007/relationships/diagramDrawing" Target="../diagrams/drawing8.xml"/><Relationship Id="rId54" Type="http://schemas.openxmlformats.org/officeDocument/2006/relationships/diagramQuickStyle" Target="../diagrams/quickStyle11.xml"/><Relationship Id="rId62" Type="http://schemas.openxmlformats.org/officeDocument/2006/relationships/diagramData" Target="../diagrams/data1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40" Type="http://schemas.openxmlformats.org/officeDocument/2006/relationships/diagramColors" Target="../diagrams/colors8.xml"/><Relationship Id="rId45" Type="http://schemas.openxmlformats.org/officeDocument/2006/relationships/diagramColors" Target="../diagrams/colors9.xml"/><Relationship Id="rId53" Type="http://schemas.openxmlformats.org/officeDocument/2006/relationships/diagramLayout" Target="../diagrams/layout11.xml"/><Relationship Id="rId58" Type="http://schemas.openxmlformats.org/officeDocument/2006/relationships/diagramLayout" Target="../diagrams/layout12.xml"/><Relationship Id="rId66" Type="http://schemas.microsoft.com/office/2007/relationships/diagramDrawing" Target="../diagrams/drawing13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49" Type="http://schemas.openxmlformats.org/officeDocument/2006/relationships/diagramQuickStyle" Target="../diagrams/quickStyle10.xml"/><Relationship Id="rId57" Type="http://schemas.openxmlformats.org/officeDocument/2006/relationships/diagramData" Target="../diagrams/data12.xml"/><Relationship Id="rId61" Type="http://schemas.microsoft.com/office/2007/relationships/diagramDrawing" Target="../diagrams/drawing12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4" Type="http://schemas.openxmlformats.org/officeDocument/2006/relationships/diagramQuickStyle" Target="../diagrams/quickStyle9.xml"/><Relationship Id="rId52" Type="http://schemas.openxmlformats.org/officeDocument/2006/relationships/diagramData" Target="../diagrams/data11.xml"/><Relationship Id="rId60" Type="http://schemas.openxmlformats.org/officeDocument/2006/relationships/diagramColors" Target="../diagrams/colors12.xml"/><Relationship Id="rId65" Type="http://schemas.openxmlformats.org/officeDocument/2006/relationships/diagramColors" Target="../diagrams/colors13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43" Type="http://schemas.openxmlformats.org/officeDocument/2006/relationships/diagramLayout" Target="../diagrams/layout9.xml"/><Relationship Id="rId48" Type="http://schemas.openxmlformats.org/officeDocument/2006/relationships/diagramLayout" Target="../diagrams/layout10.xml"/><Relationship Id="rId56" Type="http://schemas.microsoft.com/office/2007/relationships/diagramDrawing" Target="../diagrams/drawing11.xml"/><Relationship Id="rId64" Type="http://schemas.openxmlformats.org/officeDocument/2006/relationships/diagramQuickStyle" Target="../diagrams/quickStyle13.xml"/><Relationship Id="rId8" Type="http://schemas.openxmlformats.org/officeDocument/2006/relationships/diagramLayout" Target="../diagrams/layout2.xml"/><Relationship Id="rId51" Type="http://schemas.microsoft.com/office/2007/relationships/diagramDrawing" Target="../diagrams/drawing10.xml"/><Relationship Id="rId3" Type="http://schemas.openxmlformats.org/officeDocument/2006/relationships/diagramLayout" Target="../diagrams/layout1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Relationship Id="rId46" Type="http://schemas.microsoft.com/office/2007/relationships/diagramDrawing" Target="../diagrams/drawing9.xml"/><Relationship Id="rId59" Type="http://schemas.openxmlformats.org/officeDocument/2006/relationships/diagramQuickStyle" Target="../diagrams/quickStyl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13" Type="http://schemas.openxmlformats.org/officeDocument/2006/relationships/image" Target="../media/image13.gif"/><Relationship Id="rId18" Type="http://schemas.microsoft.com/office/2007/relationships/diagramDrawing" Target="../diagrams/drawing16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12" Type="http://schemas.openxmlformats.org/officeDocument/2006/relationships/image" Target="../media/image12.wmf"/><Relationship Id="rId17" Type="http://schemas.openxmlformats.org/officeDocument/2006/relationships/diagramColors" Target="../diagrams/colors16.xml"/><Relationship Id="rId2" Type="http://schemas.openxmlformats.org/officeDocument/2006/relationships/diagramData" Target="../diagrams/data14.xml"/><Relationship Id="rId16" Type="http://schemas.openxmlformats.org/officeDocument/2006/relationships/diagramQuickStyle" Target="../diagrams/quickStyle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5" Type="http://schemas.openxmlformats.org/officeDocument/2006/relationships/diagramLayout" Target="../diagrams/layout16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Relationship Id="rId14" Type="http://schemas.openxmlformats.org/officeDocument/2006/relationships/diagramData" Target="../diagrams/data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97" y="6047402"/>
            <a:ext cx="52006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7600" y="1340768"/>
            <a:ext cx="8553152" cy="4154984"/>
          </a:xfrm>
          <a:prstGeom prst="rect">
            <a:avLst/>
          </a:prstGeom>
          <a:solidFill>
            <a:srgbClr val="F3FFF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 образовательных </a:t>
            </a:r>
            <a:r>
              <a:rPr lang="ru-RU" sz="4400" b="1" dirty="0"/>
              <a:t>организаций </a:t>
            </a:r>
            <a:endParaRPr lang="ru-RU" sz="4400" b="1" dirty="0" smtClean="0"/>
          </a:p>
          <a:p>
            <a:pPr algn="ctr"/>
            <a:r>
              <a:rPr lang="ru-RU" sz="4400" b="1" dirty="0" smtClean="0"/>
              <a:t>в </a:t>
            </a:r>
            <a:r>
              <a:rPr lang="ru-RU" sz="4400" b="1" dirty="0"/>
              <a:t>соответствии с Федеральным законом </a:t>
            </a:r>
            <a:endParaRPr lang="ru-RU" sz="4400" b="1" dirty="0" smtClean="0"/>
          </a:p>
          <a:p>
            <a:pPr algn="ctr"/>
            <a:r>
              <a:rPr lang="ru-RU" sz="4400" b="1" dirty="0" smtClean="0"/>
              <a:t>«</a:t>
            </a:r>
            <a:r>
              <a:rPr lang="ru-RU" sz="4400" b="1" dirty="0"/>
              <a:t>Об образовании в Российской Федерации»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17600" y="252438"/>
            <a:ext cx="8553152" cy="1088330"/>
          </a:xfrm>
          <a:prstGeom prst="roundRect">
            <a:avLst/>
          </a:prstGeom>
          <a:solidFill>
            <a:srgbClr val="0037A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Устав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28226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2421465120"/>
              </p:ext>
            </p:extLst>
          </p:nvPr>
        </p:nvGraphicFramePr>
        <p:xfrm>
          <a:off x="2339752" y="5013176"/>
          <a:ext cx="6499175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58803851"/>
              </p:ext>
            </p:extLst>
          </p:nvPr>
        </p:nvGraphicFramePr>
        <p:xfrm>
          <a:off x="755576" y="476672"/>
          <a:ext cx="4987007" cy="804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671407974"/>
              </p:ext>
            </p:extLst>
          </p:nvPr>
        </p:nvGraphicFramePr>
        <p:xfrm>
          <a:off x="1619672" y="2204864"/>
          <a:ext cx="7110536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56028969"/>
              </p:ext>
            </p:extLst>
          </p:nvPr>
        </p:nvGraphicFramePr>
        <p:xfrm>
          <a:off x="2987824" y="3501008"/>
          <a:ext cx="5730899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4098" name="Picture 2" descr="C:\Users\Гульнара\AppData\Local\Microsoft\Windows\Temporary Internet Files\Content.IE5\X955H6N8\MP900409048[1]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16632"/>
            <a:ext cx="2887373" cy="192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Гульнара\AppData\Local\Microsoft\Windows\Temporary Internet Files\Content.IE5\60J3VD60\MP900425487[1]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76374"/>
            <a:ext cx="208823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55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2" y="25795"/>
            <a:ext cx="7705725" cy="12687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9" y="1294555"/>
            <a:ext cx="9144000" cy="556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35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80" y="56995"/>
            <a:ext cx="7972425" cy="124238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28967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3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268760"/>
            <a:ext cx="186193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043608" y="1305566"/>
            <a:ext cx="6192688" cy="1985601"/>
          </a:xfrm>
          <a:prstGeom prst="roundRect">
            <a:avLst/>
          </a:prstGeom>
          <a:solidFill>
            <a:srgbClr val="FFF7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900" b="1" dirty="0">
                <a:solidFill>
                  <a:schemeClr val="tx1"/>
                </a:solidFill>
              </a:rPr>
              <a:t>Источники формирования имущества</a:t>
            </a:r>
          </a:p>
        </p:txBody>
      </p:sp>
    </p:spTree>
    <p:extLst>
      <p:ext uri="{BB962C8B-B14F-4D97-AF65-F5344CB8AC3E}">
        <p14:creationId xmlns:p14="http://schemas.microsoft.com/office/powerpoint/2010/main" val="240548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11" y="60567"/>
            <a:ext cx="7776864" cy="112474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98" y="1124744"/>
            <a:ext cx="8352928" cy="2958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244" y="3957500"/>
            <a:ext cx="1954780" cy="26453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062" y="4097752"/>
            <a:ext cx="3333750" cy="2505075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12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5760640" cy="3276364"/>
          </a:xfrm>
          <a:prstGeom prst="rect">
            <a:avLst/>
          </a:prstGeom>
          <a:noFill/>
          <a:ln>
            <a:noFill/>
          </a:ln>
          <a:effectLst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Гульнара\AppData\Local\Microsoft\Windows\Temporary Internet Files\Content.IE5\60J3VD60\MC90030095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432" y="3717032"/>
            <a:ext cx="2235469" cy="295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Гульнара\AppData\Local\Microsoft\Windows\Temporary Internet Files\Content.IE5\X955H6N8\MC90025085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" y="34115"/>
            <a:ext cx="1904634" cy="171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33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48464" cy="12096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26308"/>
            <a:ext cx="8676456" cy="2534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2044" y="3861046"/>
            <a:ext cx="8676456" cy="2401683"/>
          </a:xfrm>
          <a:prstGeom prst="rect">
            <a:avLst/>
          </a:prstGeom>
          <a:solidFill>
            <a:srgbClr val="E7FFF3"/>
          </a:solidFill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ea typeface="Calibri"/>
                <a:cs typeface="Estrangelo Edessa" pitchFamily="66" charset="0"/>
              </a:rPr>
              <a:t>Основной организационно- правовой и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>
                <a:ea typeface="Calibri"/>
                <a:cs typeface="Estrangelo Edessa" pitchFamily="66" charset="0"/>
              </a:rPr>
              <a:t>единственный учредительный </a:t>
            </a:r>
            <a:r>
              <a:rPr lang="ru-RU" sz="2800" b="1" dirty="0" smtClean="0">
                <a:ea typeface="Calibri"/>
                <a:cs typeface="Estrangelo Edessa" pitchFamily="66" charset="0"/>
              </a:rPr>
              <a:t>документ бюджетных </a:t>
            </a:r>
            <a:r>
              <a:rPr lang="ru-RU" sz="2800" b="1" dirty="0">
                <a:ea typeface="Calibri"/>
                <a:cs typeface="Estrangelo Edessa" pitchFamily="66" charset="0"/>
              </a:rPr>
              <a:t>ОО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3200" b="1" dirty="0">
              <a:ea typeface="Calibri"/>
              <a:cs typeface="Estrangelo Edessa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" y="6300429"/>
            <a:ext cx="7776864" cy="3249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22642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90" y="116632"/>
            <a:ext cx="7920880" cy="136815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46" y="1513454"/>
            <a:ext cx="8706568" cy="515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026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185" y="140940"/>
            <a:ext cx="3456384" cy="9694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solidFill>
                  <a:schemeClr val="bg1"/>
                </a:solidFill>
              </a:rPr>
              <a:t>Основные пункты  </a:t>
            </a:r>
          </a:p>
          <a:p>
            <a:pPr algn="ctr"/>
            <a:r>
              <a:rPr lang="ru-RU" sz="1900" dirty="0" smtClean="0">
                <a:solidFill>
                  <a:schemeClr val="bg1"/>
                </a:solidFill>
              </a:rPr>
              <a:t>Устава </a:t>
            </a:r>
            <a:r>
              <a:rPr lang="ru-RU" sz="1900" dirty="0">
                <a:solidFill>
                  <a:schemeClr val="bg1"/>
                </a:solidFill>
              </a:rPr>
              <a:t>образовательной организации</a:t>
            </a: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16521636"/>
              </p:ext>
            </p:extLst>
          </p:nvPr>
        </p:nvGraphicFramePr>
        <p:xfrm>
          <a:off x="276355" y="2780928"/>
          <a:ext cx="3143517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7" name="Схема 26"/>
          <p:cNvGraphicFramePr/>
          <p:nvPr>
            <p:extLst>
              <p:ext uri="{D42A27DB-BD31-4B8C-83A1-F6EECF244321}">
                <p14:modId xmlns:p14="http://schemas.microsoft.com/office/powerpoint/2010/main" val="3092319747"/>
              </p:ext>
            </p:extLst>
          </p:nvPr>
        </p:nvGraphicFramePr>
        <p:xfrm>
          <a:off x="755576" y="4170949"/>
          <a:ext cx="2667960" cy="1057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105749" y="140940"/>
            <a:ext cx="3426691" cy="9694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900" dirty="0" smtClean="0">
                <a:solidFill>
                  <a:schemeClr val="bg1"/>
                </a:solidFill>
              </a:rPr>
              <a:t>Дополнительные пункты  Устава </a:t>
            </a:r>
            <a:r>
              <a:rPr lang="ru-RU" sz="1900" dirty="0">
                <a:solidFill>
                  <a:schemeClr val="bg1"/>
                </a:solidFill>
              </a:rPr>
              <a:t>образовательной организации</a:t>
            </a:r>
          </a:p>
        </p:txBody>
      </p:sp>
      <p:graphicFrame>
        <p:nvGraphicFramePr>
          <p:cNvPr id="40" name="Схема 39"/>
          <p:cNvGraphicFramePr/>
          <p:nvPr>
            <p:extLst>
              <p:ext uri="{D42A27DB-BD31-4B8C-83A1-F6EECF244321}">
                <p14:modId xmlns:p14="http://schemas.microsoft.com/office/powerpoint/2010/main" val="2057633224"/>
              </p:ext>
            </p:extLst>
          </p:nvPr>
        </p:nvGraphicFramePr>
        <p:xfrm>
          <a:off x="5105750" y="6093296"/>
          <a:ext cx="3426690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val="1547039026"/>
              </p:ext>
            </p:extLst>
          </p:nvPr>
        </p:nvGraphicFramePr>
        <p:xfrm>
          <a:off x="827584" y="2662185"/>
          <a:ext cx="2720474" cy="13185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3539309996"/>
              </p:ext>
            </p:extLst>
          </p:nvPr>
        </p:nvGraphicFramePr>
        <p:xfrm>
          <a:off x="755576" y="1329734"/>
          <a:ext cx="2664296" cy="1152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783610906"/>
              </p:ext>
            </p:extLst>
          </p:nvPr>
        </p:nvGraphicFramePr>
        <p:xfrm>
          <a:off x="755576" y="5421297"/>
          <a:ext cx="2572570" cy="856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31" name="Схема 30"/>
          <p:cNvGraphicFramePr/>
          <p:nvPr>
            <p:extLst>
              <p:ext uri="{D42A27DB-BD31-4B8C-83A1-F6EECF244321}">
                <p14:modId xmlns:p14="http://schemas.microsoft.com/office/powerpoint/2010/main" val="2796429062"/>
              </p:ext>
            </p:extLst>
          </p:nvPr>
        </p:nvGraphicFramePr>
        <p:xfrm>
          <a:off x="5105749" y="1196752"/>
          <a:ext cx="3426691" cy="581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32" name="Схема 31"/>
          <p:cNvGraphicFramePr/>
          <p:nvPr>
            <p:extLst>
              <p:ext uri="{D42A27DB-BD31-4B8C-83A1-F6EECF244321}">
                <p14:modId xmlns:p14="http://schemas.microsoft.com/office/powerpoint/2010/main" val="529220404"/>
              </p:ext>
            </p:extLst>
          </p:nvPr>
        </p:nvGraphicFramePr>
        <p:xfrm>
          <a:off x="5105749" y="1905799"/>
          <a:ext cx="3426691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33" name="Схема 32"/>
          <p:cNvGraphicFramePr/>
          <p:nvPr>
            <p:extLst>
              <p:ext uri="{D42A27DB-BD31-4B8C-83A1-F6EECF244321}">
                <p14:modId xmlns:p14="http://schemas.microsoft.com/office/powerpoint/2010/main" val="1701436630"/>
              </p:ext>
            </p:extLst>
          </p:nvPr>
        </p:nvGraphicFramePr>
        <p:xfrm>
          <a:off x="5105749" y="2348880"/>
          <a:ext cx="3498699" cy="576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graphicFrame>
        <p:nvGraphicFramePr>
          <p:cNvPr id="35" name="Схема 34"/>
          <p:cNvGraphicFramePr/>
          <p:nvPr>
            <p:extLst>
              <p:ext uri="{D42A27DB-BD31-4B8C-83A1-F6EECF244321}">
                <p14:modId xmlns:p14="http://schemas.microsoft.com/office/powerpoint/2010/main" val="215225014"/>
              </p:ext>
            </p:extLst>
          </p:nvPr>
        </p:nvGraphicFramePr>
        <p:xfrm>
          <a:off x="5095622" y="3087952"/>
          <a:ext cx="3426691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graphicFrame>
        <p:nvGraphicFramePr>
          <p:cNvPr id="36" name="Схема 35"/>
          <p:cNvGraphicFramePr/>
          <p:nvPr>
            <p:extLst>
              <p:ext uri="{D42A27DB-BD31-4B8C-83A1-F6EECF244321}">
                <p14:modId xmlns:p14="http://schemas.microsoft.com/office/powerpoint/2010/main" val="3013904068"/>
              </p:ext>
            </p:extLst>
          </p:nvPr>
        </p:nvGraphicFramePr>
        <p:xfrm>
          <a:off x="5079032" y="3808642"/>
          <a:ext cx="3426691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2" r:lo="rId53" r:qs="rId54" r:cs="rId55"/>
          </a:graphicData>
        </a:graphic>
      </p:graphicFrame>
      <p:graphicFrame>
        <p:nvGraphicFramePr>
          <p:cNvPr id="37" name="Схема 36"/>
          <p:cNvGraphicFramePr/>
          <p:nvPr>
            <p:extLst>
              <p:ext uri="{D42A27DB-BD31-4B8C-83A1-F6EECF244321}">
                <p14:modId xmlns:p14="http://schemas.microsoft.com/office/powerpoint/2010/main" val="857952898"/>
              </p:ext>
            </p:extLst>
          </p:nvPr>
        </p:nvGraphicFramePr>
        <p:xfrm>
          <a:off x="5105748" y="4581128"/>
          <a:ext cx="3426691" cy="529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7" r:lo="rId58" r:qs="rId59" r:cs="rId60"/>
          </a:graphicData>
        </a:graphic>
      </p:graphicFrame>
      <p:graphicFrame>
        <p:nvGraphicFramePr>
          <p:cNvPr id="39" name="Схема 38"/>
          <p:cNvGraphicFramePr/>
          <p:nvPr>
            <p:extLst>
              <p:ext uri="{D42A27DB-BD31-4B8C-83A1-F6EECF244321}">
                <p14:modId xmlns:p14="http://schemas.microsoft.com/office/powerpoint/2010/main" val="17461087"/>
              </p:ext>
            </p:extLst>
          </p:nvPr>
        </p:nvGraphicFramePr>
        <p:xfrm>
          <a:off x="5105748" y="5301208"/>
          <a:ext cx="3426691" cy="646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2" r:lo="rId63" r:qs="rId64" r:cs="rId65"/>
          </a:graphicData>
        </a:graphic>
      </p:graphicFrame>
      <p:sp>
        <p:nvSpPr>
          <p:cNvPr id="29" name="Выноска со стрелкой вправо 28"/>
          <p:cNvSpPr/>
          <p:nvPr/>
        </p:nvSpPr>
        <p:spPr>
          <a:xfrm>
            <a:off x="179512" y="1433602"/>
            <a:ext cx="360040" cy="4659694"/>
          </a:xfrm>
          <a:prstGeom prst="right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Выноска со стрелкой вправо 29"/>
          <p:cNvSpPr/>
          <p:nvPr/>
        </p:nvSpPr>
        <p:spPr>
          <a:xfrm>
            <a:off x="4283968" y="1064270"/>
            <a:ext cx="360040" cy="5533082"/>
          </a:xfrm>
          <a:prstGeom prst="rightArrowCallou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88424" cy="15430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496944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07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0"/>
            <a:ext cx="8201025" cy="14287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70"/>
            <a:ext cx="1217175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55657" y="1628870"/>
            <a:ext cx="7158401" cy="1261884"/>
          </a:xfrm>
          <a:prstGeom prst="rect">
            <a:avLst/>
          </a:prstGeom>
          <a:solidFill>
            <a:srgbClr val="FFEB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/>
              <a:t>Наименование ОО, содержащее указание на характер деятельности</a:t>
            </a:r>
            <a:r>
              <a:rPr lang="ru-RU" dirty="0"/>
              <a:t> и организационно- правовую форму (для бюджетных) собственника имущества (для  автономных)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009453"/>
            <a:ext cx="7286203" cy="3715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35796" y="4633933"/>
            <a:ext cx="21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15817" y="4659137"/>
            <a:ext cx="1381508" cy="318924"/>
          </a:xfrm>
          <a:prstGeom prst="rect">
            <a:avLst/>
          </a:prstGeom>
          <a:solidFill>
            <a:srgbClr val="FFEBEB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469651" y="4328277"/>
            <a:ext cx="7282418" cy="661720"/>
          </a:xfrm>
          <a:prstGeom prst="rect">
            <a:avLst/>
          </a:prstGeom>
          <a:solidFill>
            <a:srgbClr val="FFEBEB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900" b="1" dirty="0"/>
              <a:t>Сведения о собственнике имущества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(</a:t>
            </a:r>
            <a:r>
              <a:rPr lang="ru-RU" dirty="0"/>
              <a:t>для бюджетных)</a:t>
            </a:r>
          </a:p>
        </p:txBody>
      </p:sp>
    </p:spTree>
    <p:extLst>
      <p:ext uri="{BB962C8B-B14F-4D97-AF65-F5344CB8AC3E}">
        <p14:creationId xmlns:p14="http://schemas.microsoft.com/office/powerpoint/2010/main" val="294323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53654120"/>
              </p:ext>
            </p:extLst>
          </p:nvPr>
        </p:nvGraphicFramePr>
        <p:xfrm>
          <a:off x="251520" y="1052736"/>
          <a:ext cx="7560840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12941080"/>
              </p:ext>
            </p:extLst>
          </p:nvPr>
        </p:nvGraphicFramePr>
        <p:xfrm>
          <a:off x="1187624" y="260648"/>
          <a:ext cx="6120680" cy="64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074" name="Picture 2" descr="C:\Users\Гульнара\AppData\Local\Microsoft\Windows\Temporary Internet Files\Content.IE5\X955H6N8\MC900290671[1]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0"/>
            <a:ext cx="1452072" cy="173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Гульнара\AppData\Local\Microsoft\Windows\Temporary Internet Files\Content.IE5\XUP6A0N1\MM900283037[1].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08" y="4869160"/>
            <a:ext cx="1656184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21499345"/>
              </p:ext>
            </p:extLst>
          </p:nvPr>
        </p:nvGraphicFramePr>
        <p:xfrm>
          <a:off x="1403648" y="3820119"/>
          <a:ext cx="7560840" cy="2705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314559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311"/>
            <a:ext cx="8001000" cy="14954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10736"/>
            <a:ext cx="8928992" cy="534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62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0"/>
            <a:ext cx="8401050" cy="141277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12" y="1484784"/>
            <a:ext cx="8401051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082729"/>
            <a:ext cx="2520280" cy="1905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2120" y="5836242"/>
            <a:ext cx="648072" cy="18504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150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436</TotalTime>
  <Words>186</Words>
  <Application>Microsoft Office PowerPoint</Application>
  <PresentationFormat>Экран (4:3)</PresentationFormat>
  <Paragraphs>35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Гульнара</dc:creator>
  <cp:lastModifiedBy>Гульнара</cp:lastModifiedBy>
  <cp:revision>50</cp:revision>
  <dcterms:created xsi:type="dcterms:W3CDTF">2013-12-16T10:55:15Z</dcterms:created>
  <dcterms:modified xsi:type="dcterms:W3CDTF">2013-12-18T09:35:12Z</dcterms:modified>
</cp:coreProperties>
</file>